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360" r:id="rId2"/>
    <p:sldId id="320" r:id="rId3"/>
    <p:sldId id="321" r:id="rId4"/>
    <p:sldId id="324" r:id="rId5"/>
    <p:sldId id="323" r:id="rId6"/>
    <p:sldId id="322" r:id="rId7"/>
    <p:sldId id="325" r:id="rId8"/>
    <p:sldId id="300" r:id="rId9"/>
    <p:sldId id="301" r:id="rId10"/>
    <p:sldId id="368" r:id="rId11"/>
    <p:sldId id="361" r:id="rId12"/>
    <p:sldId id="362" r:id="rId13"/>
    <p:sldId id="363" r:id="rId14"/>
    <p:sldId id="369" r:id="rId15"/>
    <p:sldId id="370" r:id="rId16"/>
    <p:sldId id="372" r:id="rId17"/>
    <p:sldId id="371" r:id="rId18"/>
    <p:sldId id="373" r:id="rId19"/>
    <p:sldId id="374" r:id="rId20"/>
    <p:sldId id="376" r:id="rId21"/>
    <p:sldId id="264" r:id="rId22"/>
    <p:sldId id="265" r:id="rId23"/>
    <p:sldId id="266" r:id="rId24"/>
    <p:sldId id="267" r:id="rId25"/>
    <p:sldId id="377" r:id="rId26"/>
    <p:sldId id="381" r:id="rId27"/>
    <p:sldId id="382" r:id="rId28"/>
    <p:sldId id="383" r:id="rId29"/>
    <p:sldId id="384" r:id="rId30"/>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etaverse" id="{ADD90149-CE9D-194E-A845-35C6932991B2}">
          <p14:sldIdLst>
            <p14:sldId id="360"/>
          </p14:sldIdLst>
        </p14:section>
        <p14:section name="Zoom Charts" id="{79696467-B11B-AD46-8979-445C29E38331}">
          <p14:sldIdLst>
            <p14:sldId id="320"/>
            <p14:sldId id="321"/>
            <p14:sldId id="324"/>
            <p14:sldId id="323"/>
            <p14:sldId id="322"/>
            <p14:sldId id="325"/>
            <p14:sldId id="300"/>
            <p14:sldId id="301"/>
            <p14:sldId id="368"/>
          </p14:sldIdLst>
        </p14:section>
        <p14:section name="Smartwatch" id="{9BBB1F1E-DD30-9E4C-8FFD-BAB4243F875A}">
          <p14:sldIdLst>
            <p14:sldId id="361"/>
            <p14:sldId id="362"/>
            <p14:sldId id="363"/>
            <p14:sldId id="369"/>
            <p14:sldId id="370"/>
            <p14:sldId id="372"/>
            <p14:sldId id="371"/>
            <p14:sldId id="373"/>
            <p14:sldId id="374"/>
            <p14:sldId id="376"/>
          </p14:sldIdLst>
        </p14:section>
        <p14:section name="Doughnut Charts" id="{E69A58F9-1E1F-7742-96CB-084FF4CCEDC0}">
          <p14:sldIdLst>
            <p14:sldId id="264"/>
            <p14:sldId id="265"/>
            <p14:sldId id="266"/>
            <p14:sldId id="267"/>
            <p14:sldId id="377"/>
            <p14:sldId id="381"/>
            <p14:sldId id="382"/>
            <p14:sldId id="383"/>
            <p14:sldId id="384"/>
          </p14:sldIdLst>
        </p14:section>
        <p14:section name="Tutorial" id="{4800F336-D1A6-5C41-AB7F-06891FEDE81C}">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95"/>
    <a:srgbClr val="0F005D"/>
    <a:srgbClr val="FF2400"/>
    <a:srgbClr val="F3008E"/>
    <a:srgbClr val="C400B1"/>
    <a:srgbClr val="FF00E6"/>
    <a:srgbClr val="F43D75"/>
    <a:srgbClr val="FF51A0"/>
    <a:srgbClr val="99305F"/>
    <a:srgbClr val="97FE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6860"/>
  </p:normalViewPr>
  <p:slideViewPr>
    <p:cSldViewPr snapToGrid="0" snapToObjects="1">
      <p:cViewPr varScale="1">
        <p:scale>
          <a:sx n="78" d="100"/>
          <a:sy n="78" d="100"/>
        </p:scale>
        <p:origin x="82" y="23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percent</c:v>
                </c:pt>
              </c:strCache>
            </c:strRef>
          </c:tx>
          <c:spPr>
            <a:ln>
              <a:noFill/>
            </a:ln>
          </c:spPr>
          <c:dPt>
            <c:idx val="0"/>
            <c:bubble3D val="0"/>
            <c:spPr>
              <a:noFill/>
              <a:ln w="25400">
                <a:solidFill>
                  <a:schemeClr val="bg1"/>
                </a:solidFill>
              </a:ln>
              <a:effectLst/>
            </c:spPr>
            <c:extLst>
              <c:ext xmlns:c16="http://schemas.microsoft.com/office/drawing/2014/chart" uri="{C3380CC4-5D6E-409C-BE32-E72D297353CC}">
                <c16:uniqueId val="{00000003-573E-0844-BBC1-61A12CCF9524}"/>
              </c:ext>
            </c:extLst>
          </c:dPt>
          <c:dPt>
            <c:idx val="1"/>
            <c:bubble3D val="0"/>
            <c:spPr>
              <a:noFill/>
              <a:ln w="19050">
                <a:noFill/>
              </a:ln>
              <a:effectLst/>
            </c:spPr>
            <c:extLst>
              <c:ext xmlns:c16="http://schemas.microsoft.com/office/drawing/2014/chart" uri="{C3380CC4-5D6E-409C-BE32-E72D297353CC}">
                <c16:uniqueId val="{00000002-573E-0844-BBC1-61A12CCF9524}"/>
              </c:ext>
            </c:extLst>
          </c:dPt>
          <c:cat>
            <c:strRef>
              <c:f>Sheet1!$A$2:$A$3</c:f>
              <c:strCache>
                <c:ptCount val="2"/>
                <c:pt idx="0">
                  <c:v>visible</c:v>
                </c:pt>
                <c:pt idx="1">
                  <c:v>transparent</c:v>
                </c:pt>
              </c:strCache>
            </c:strRef>
          </c:cat>
          <c:val>
            <c:numRef>
              <c:f>Sheet1!$B$2:$B$3</c:f>
              <c:numCache>
                <c:formatCode>0%</c:formatCode>
                <c:ptCount val="2"/>
                <c:pt idx="0">
                  <c:v>0.84</c:v>
                </c:pt>
                <c:pt idx="1">
                  <c:v>0.16000000000000003</c:v>
                </c:pt>
              </c:numCache>
            </c:numRef>
          </c:val>
          <c:extLst>
            <c:ext xmlns:c16="http://schemas.microsoft.com/office/drawing/2014/chart" uri="{C3380CC4-5D6E-409C-BE32-E72D297353CC}">
              <c16:uniqueId val="{00000000-573E-0844-BBC1-61A12CCF9524}"/>
            </c:ext>
          </c:extLst>
        </c:ser>
        <c:dLbls>
          <c:showLegendKey val="0"/>
          <c:showVal val="0"/>
          <c:showCatName val="0"/>
          <c:showSerName val="0"/>
          <c:showPercent val="0"/>
          <c:showBubbleSize val="0"/>
          <c:showLeaderLines val="1"/>
        </c:dLbls>
        <c:firstSliceAng val="18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5703124034010579"/>
          <c:w val="1"/>
          <c:h val="0.84296875965989426"/>
        </c:manualLayout>
      </c:layout>
      <c:lineChart>
        <c:grouping val="standard"/>
        <c:varyColors val="0"/>
        <c:dLbls>
          <c:showLegendKey val="0"/>
          <c:showVal val="0"/>
          <c:showCatName val="0"/>
          <c:showSerName val="0"/>
          <c:showPercent val="0"/>
          <c:showBubbleSize val="0"/>
        </c:dLbls>
        <c:marker val="1"/>
        <c:smooth val="0"/>
        <c:axId val="464383184"/>
        <c:axId val="463864960"/>
      </c:lineChart>
      <c:catAx>
        <c:axId val="464383184"/>
        <c:scaling>
          <c:orientation val="minMax"/>
        </c:scaling>
        <c:delete val="1"/>
        <c:axPos val="b"/>
        <c:numFmt formatCode="General" sourceLinked="1"/>
        <c:majorTickMark val="none"/>
        <c:minorTickMark val="none"/>
        <c:tickLblPos val="nextTo"/>
        <c:crossAx val="463864960"/>
        <c:crosses val="autoZero"/>
        <c:auto val="1"/>
        <c:lblAlgn val="ctr"/>
        <c:lblOffset val="100"/>
        <c:noMultiLvlLbl val="0"/>
      </c:catAx>
      <c:valAx>
        <c:axId val="463864960"/>
        <c:scaling>
          <c:orientation val="minMax"/>
        </c:scaling>
        <c:delete val="1"/>
        <c:axPos val="l"/>
        <c:numFmt formatCode="&quot;€&quot;#,##0_);[Red]\(&quot;€&quot;#,##0\)" sourceLinked="1"/>
        <c:majorTickMark val="none"/>
        <c:minorTickMark val="none"/>
        <c:tickLblPos val="nextTo"/>
        <c:crossAx val="464383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spPr>
            <a:gradFill>
              <a:gsLst>
                <a:gs pos="0">
                  <a:schemeClr val="accent1"/>
                </a:gs>
                <a:gs pos="100000">
                  <a:schemeClr val="accent1">
                    <a:alpha val="0"/>
                  </a:schemeClr>
                </a:gs>
              </a:gsLst>
              <a:lin ang="5400000" scaled="1"/>
            </a:gradFill>
            <a:ln w="12700">
              <a:gradFill>
                <a:gsLst>
                  <a:gs pos="75000">
                    <a:schemeClr val="accent1"/>
                  </a:gs>
                  <a:gs pos="85000">
                    <a:schemeClr val="accent1">
                      <a:alpha val="0"/>
                    </a:schemeClr>
                  </a:gs>
                </a:gsLst>
                <a:lin ang="5400000" scaled="1"/>
              </a:gradFill>
            </a:ln>
            <a:effectLst/>
          </c:spPr>
          <c:val>
            <c:numRef>
              <c:f>Sheet1!$B$2:$B$49</c:f>
              <c:numCache>
                <c:formatCode>General</c:formatCode>
                <c:ptCount val="48"/>
                <c:pt idx="0">
                  <c:v>0</c:v>
                </c:pt>
                <c:pt idx="1">
                  <c:v>255</c:v>
                </c:pt>
                <c:pt idx="2">
                  <c:v>142</c:v>
                </c:pt>
                <c:pt idx="3">
                  <c:v>284</c:v>
                </c:pt>
                <c:pt idx="4">
                  <c:v>172</c:v>
                </c:pt>
                <c:pt idx="5">
                  <c:v>195</c:v>
                </c:pt>
                <c:pt idx="6">
                  <c:v>189</c:v>
                </c:pt>
                <c:pt idx="7">
                  <c:v>212</c:v>
                </c:pt>
                <c:pt idx="8">
                  <c:v>116</c:v>
                </c:pt>
                <c:pt idx="9">
                  <c:v>246</c:v>
                </c:pt>
                <c:pt idx="10">
                  <c:v>287</c:v>
                </c:pt>
                <c:pt idx="11">
                  <c:v>258</c:v>
                </c:pt>
                <c:pt idx="12">
                  <c:v>179</c:v>
                </c:pt>
                <c:pt idx="13">
                  <c:v>290</c:v>
                </c:pt>
                <c:pt idx="14">
                  <c:v>198</c:v>
                </c:pt>
                <c:pt idx="15">
                  <c:v>102</c:v>
                </c:pt>
                <c:pt idx="16">
                  <c:v>278</c:v>
                </c:pt>
                <c:pt idx="17">
                  <c:v>230</c:v>
                </c:pt>
                <c:pt idx="18">
                  <c:v>218</c:v>
                </c:pt>
                <c:pt idx="19">
                  <c:v>247</c:v>
                </c:pt>
                <c:pt idx="20">
                  <c:v>77</c:v>
                </c:pt>
                <c:pt idx="21">
                  <c:v>168</c:v>
                </c:pt>
                <c:pt idx="22">
                  <c:v>131</c:v>
                </c:pt>
                <c:pt idx="23">
                  <c:v>256</c:v>
                </c:pt>
                <c:pt idx="24">
                  <c:v>120</c:v>
                </c:pt>
                <c:pt idx="25">
                  <c:v>71</c:v>
                </c:pt>
                <c:pt idx="26">
                  <c:v>260</c:v>
                </c:pt>
                <c:pt idx="27">
                  <c:v>276</c:v>
                </c:pt>
                <c:pt idx="28">
                  <c:v>69</c:v>
                </c:pt>
                <c:pt idx="29">
                  <c:v>220</c:v>
                </c:pt>
                <c:pt idx="30">
                  <c:v>209</c:v>
                </c:pt>
                <c:pt idx="31">
                  <c:v>94</c:v>
                </c:pt>
                <c:pt idx="32">
                  <c:v>102</c:v>
                </c:pt>
                <c:pt idx="33">
                  <c:v>183</c:v>
                </c:pt>
                <c:pt idx="34">
                  <c:v>113</c:v>
                </c:pt>
                <c:pt idx="35">
                  <c:v>61</c:v>
                </c:pt>
                <c:pt idx="36">
                  <c:v>292</c:v>
                </c:pt>
                <c:pt idx="37">
                  <c:v>116</c:v>
                </c:pt>
                <c:pt idx="38">
                  <c:v>166</c:v>
                </c:pt>
                <c:pt idx="39">
                  <c:v>210</c:v>
                </c:pt>
                <c:pt idx="40">
                  <c:v>163</c:v>
                </c:pt>
                <c:pt idx="41">
                  <c:v>232</c:v>
                </c:pt>
                <c:pt idx="42">
                  <c:v>158</c:v>
                </c:pt>
                <c:pt idx="43">
                  <c:v>297</c:v>
                </c:pt>
                <c:pt idx="44">
                  <c:v>183</c:v>
                </c:pt>
                <c:pt idx="45">
                  <c:v>200</c:v>
                </c:pt>
                <c:pt idx="46">
                  <c:v>72</c:v>
                </c:pt>
                <c:pt idx="47">
                  <c:v>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Sheet1!$A$2:$A$49</c15:sqref>
                        </c15:formulaRef>
                      </c:ext>
                    </c:extLst>
                    <c:numCache>
                      <c:formatCode>General</c:formatCode>
                      <c:ptCount val="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numCache>
                  </c:numRef>
                </c15:cat>
              </c15:filteredCategoryTitle>
            </c:ext>
            <c:ext xmlns:c16="http://schemas.microsoft.com/office/drawing/2014/chart" uri="{C3380CC4-5D6E-409C-BE32-E72D297353CC}">
              <c16:uniqueId val="{00000000-253D-5C41-B5E3-012A8F63D1FA}"/>
            </c:ext>
          </c:extLst>
        </c:ser>
        <c:dLbls>
          <c:showLegendKey val="0"/>
          <c:showVal val="0"/>
          <c:showCatName val="0"/>
          <c:showSerName val="0"/>
          <c:showPercent val="0"/>
          <c:showBubbleSize val="0"/>
        </c:dLbls>
        <c:axId val="1544278496"/>
        <c:axId val="1544189104"/>
      </c:areaChart>
      <c:catAx>
        <c:axId val="1544278496"/>
        <c:scaling>
          <c:orientation val="minMax"/>
        </c:scaling>
        <c:delete val="1"/>
        <c:axPos val="b"/>
        <c:numFmt formatCode="General" sourceLinked="1"/>
        <c:majorTickMark val="out"/>
        <c:minorTickMark val="none"/>
        <c:tickLblPos val="nextTo"/>
        <c:crossAx val="1544189104"/>
        <c:crosses val="autoZero"/>
        <c:auto val="1"/>
        <c:lblAlgn val="ctr"/>
        <c:lblOffset val="100"/>
        <c:noMultiLvlLbl val="0"/>
      </c:catAx>
      <c:valAx>
        <c:axId val="1544189104"/>
        <c:scaling>
          <c:orientation val="minMax"/>
        </c:scaling>
        <c:delete val="1"/>
        <c:axPos val="l"/>
        <c:numFmt formatCode="General" sourceLinked="1"/>
        <c:majorTickMark val="none"/>
        <c:minorTickMark val="none"/>
        <c:tickLblPos val="nextTo"/>
        <c:crossAx val="1544278496"/>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dLbls>
          <c:showLegendKey val="0"/>
          <c:showVal val="0"/>
          <c:showCatName val="0"/>
          <c:showSerName val="0"/>
          <c:showPercent val="0"/>
          <c:showBubbleSize val="0"/>
        </c:dLbls>
        <c:axId val="1544278496"/>
        <c:axId val="1544189104"/>
      </c:areaChart>
      <c:catAx>
        <c:axId val="1544278496"/>
        <c:scaling>
          <c:orientation val="minMax"/>
        </c:scaling>
        <c:delete val="1"/>
        <c:axPos val="b"/>
        <c:numFmt formatCode="General" sourceLinked="1"/>
        <c:majorTickMark val="out"/>
        <c:minorTickMark val="none"/>
        <c:tickLblPos val="nextTo"/>
        <c:crossAx val="1544189104"/>
        <c:crosses val="autoZero"/>
        <c:auto val="1"/>
        <c:lblAlgn val="ctr"/>
        <c:lblOffset val="100"/>
        <c:noMultiLvlLbl val="0"/>
      </c:catAx>
      <c:valAx>
        <c:axId val="1544189104"/>
        <c:scaling>
          <c:orientation val="minMax"/>
        </c:scaling>
        <c:delete val="1"/>
        <c:axPos val="l"/>
        <c:numFmt formatCode="General" sourceLinked="1"/>
        <c:majorTickMark val="none"/>
        <c:minorTickMark val="none"/>
        <c:tickLblPos val="nextTo"/>
        <c:crossAx val="1544278496"/>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spPr>
            <a:gradFill>
              <a:gsLst>
                <a:gs pos="0">
                  <a:schemeClr val="accent4"/>
                </a:gs>
                <a:gs pos="100000">
                  <a:schemeClr val="accent4">
                    <a:alpha val="0"/>
                  </a:schemeClr>
                </a:gs>
              </a:gsLst>
              <a:lin ang="5400000" scaled="1"/>
            </a:gradFill>
            <a:ln w="12700">
              <a:gradFill>
                <a:gsLst>
                  <a:gs pos="75000">
                    <a:schemeClr val="accent4"/>
                  </a:gs>
                  <a:gs pos="85000">
                    <a:schemeClr val="accent4">
                      <a:alpha val="0"/>
                    </a:schemeClr>
                  </a:gs>
                </a:gsLst>
                <a:lin ang="5400000" scaled="1"/>
              </a:gradFill>
            </a:ln>
            <a:effectLst/>
          </c:spPr>
          <c:val>
            <c:numRef>
              <c:f>Sheet1!$B$2:$B$49</c:f>
              <c:numCache>
                <c:formatCode>General</c:formatCode>
                <c:ptCount val="48"/>
                <c:pt idx="0">
                  <c:v>0</c:v>
                </c:pt>
                <c:pt idx="1">
                  <c:v>103</c:v>
                </c:pt>
                <c:pt idx="2">
                  <c:v>153</c:v>
                </c:pt>
                <c:pt idx="3">
                  <c:v>289</c:v>
                </c:pt>
                <c:pt idx="4">
                  <c:v>197</c:v>
                </c:pt>
                <c:pt idx="5">
                  <c:v>271</c:v>
                </c:pt>
                <c:pt idx="6">
                  <c:v>135</c:v>
                </c:pt>
                <c:pt idx="7">
                  <c:v>243</c:v>
                </c:pt>
                <c:pt idx="8">
                  <c:v>180</c:v>
                </c:pt>
                <c:pt idx="9">
                  <c:v>252</c:v>
                </c:pt>
                <c:pt idx="10">
                  <c:v>95</c:v>
                </c:pt>
                <c:pt idx="11">
                  <c:v>187</c:v>
                </c:pt>
                <c:pt idx="12">
                  <c:v>188</c:v>
                </c:pt>
                <c:pt idx="13">
                  <c:v>296</c:v>
                </c:pt>
                <c:pt idx="14">
                  <c:v>70</c:v>
                </c:pt>
                <c:pt idx="15">
                  <c:v>236</c:v>
                </c:pt>
                <c:pt idx="16">
                  <c:v>83</c:v>
                </c:pt>
                <c:pt idx="17">
                  <c:v>101</c:v>
                </c:pt>
                <c:pt idx="18">
                  <c:v>250</c:v>
                </c:pt>
                <c:pt idx="19">
                  <c:v>263</c:v>
                </c:pt>
                <c:pt idx="20">
                  <c:v>237</c:v>
                </c:pt>
                <c:pt idx="21">
                  <c:v>284</c:v>
                </c:pt>
                <c:pt idx="22">
                  <c:v>132</c:v>
                </c:pt>
                <c:pt idx="23">
                  <c:v>198</c:v>
                </c:pt>
                <c:pt idx="24">
                  <c:v>232</c:v>
                </c:pt>
                <c:pt idx="25">
                  <c:v>227</c:v>
                </c:pt>
                <c:pt idx="26">
                  <c:v>212</c:v>
                </c:pt>
                <c:pt idx="27">
                  <c:v>132</c:v>
                </c:pt>
                <c:pt idx="28">
                  <c:v>91</c:v>
                </c:pt>
                <c:pt idx="29">
                  <c:v>249</c:v>
                </c:pt>
                <c:pt idx="30">
                  <c:v>232</c:v>
                </c:pt>
                <c:pt idx="31">
                  <c:v>225</c:v>
                </c:pt>
                <c:pt idx="32">
                  <c:v>200</c:v>
                </c:pt>
                <c:pt idx="33">
                  <c:v>289</c:v>
                </c:pt>
                <c:pt idx="34">
                  <c:v>216</c:v>
                </c:pt>
                <c:pt idx="35">
                  <c:v>100</c:v>
                </c:pt>
                <c:pt idx="36">
                  <c:v>81</c:v>
                </c:pt>
                <c:pt idx="37">
                  <c:v>188</c:v>
                </c:pt>
                <c:pt idx="38">
                  <c:v>56</c:v>
                </c:pt>
                <c:pt idx="39">
                  <c:v>220</c:v>
                </c:pt>
                <c:pt idx="40">
                  <c:v>122</c:v>
                </c:pt>
                <c:pt idx="41">
                  <c:v>77</c:v>
                </c:pt>
                <c:pt idx="42">
                  <c:v>237</c:v>
                </c:pt>
                <c:pt idx="43">
                  <c:v>220</c:v>
                </c:pt>
                <c:pt idx="44">
                  <c:v>89</c:v>
                </c:pt>
                <c:pt idx="45">
                  <c:v>217</c:v>
                </c:pt>
                <c:pt idx="46">
                  <c:v>248</c:v>
                </c:pt>
                <c:pt idx="47">
                  <c:v>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Sheet1!$A$2:$A$49</c15:sqref>
                        </c15:formulaRef>
                      </c:ext>
                    </c:extLst>
                    <c:numCache>
                      <c:formatCode>General</c:formatCode>
                      <c:ptCount val="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numCache>
                  </c:numRef>
                </c15:cat>
              </c15:filteredCategoryTitle>
            </c:ext>
            <c:ext xmlns:c16="http://schemas.microsoft.com/office/drawing/2014/chart" uri="{C3380CC4-5D6E-409C-BE32-E72D297353CC}">
              <c16:uniqueId val="{00000000-D278-8E4E-855D-8EC7D934AC97}"/>
            </c:ext>
          </c:extLst>
        </c:ser>
        <c:dLbls>
          <c:showLegendKey val="0"/>
          <c:showVal val="0"/>
          <c:showCatName val="0"/>
          <c:showSerName val="0"/>
          <c:showPercent val="0"/>
          <c:showBubbleSize val="0"/>
        </c:dLbls>
        <c:axId val="1544278496"/>
        <c:axId val="1544189104"/>
      </c:areaChart>
      <c:catAx>
        <c:axId val="1544278496"/>
        <c:scaling>
          <c:orientation val="minMax"/>
        </c:scaling>
        <c:delete val="1"/>
        <c:axPos val="b"/>
        <c:numFmt formatCode="General" sourceLinked="1"/>
        <c:majorTickMark val="out"/>
        <c:minorTickMark val="none"/>
        <c:tickLblPos val="nextTo"/>
        <c:crossAx val="1544189104"/>
        <c:crosses val="autoZero"/>
        <c:auto val="1"/>
        <c:lblAlgn val="ctr"/>
        <c:lblOffset val="100"/>
        <c:noMultiLvlLbl val="0"/>
      </c:catAx>
      <c:valAx>
        <c:axId val="1544189104"/>
        <c:scaling>
          <c:orientation val="minMax"/>
        </c:scaling>
        <c:delete val="1"/>
        <c:axPos val="l"/>
        <c:numFmt formatCode="General" sourceLinked="1"/>
        <c:majorTickMark val="none"/>
        <c:minorTickMark val="none"/>
        <c:tickLblPos val="nextTo"/>
        <c:crossAx val="1544278496"/>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spPr>
            <a:gradFill>
              <a:gsLst>
                <a:gs pos="0">
                  <a:schemeClr val="accent3"/>
                </a:gs>
                <a:gs pos="100000">
                  <a:schemeClr val="accent3">
                    <a:alpha val="0"/>
                  </a:schemeClr>
                </a:gs>
              </a:gsLst>
              <a:lin ang="5400000" scaled="1"/>
            </a:gradFill>
            <a:ln w="12700">
              <a:gradFill>
                <a:gsLst>
                  <a:gs pos="75000">
                    <a:schemeClr val="accent3"/>
                  </a:gs>
                  <a:gs pos="85000">
                    <a:schemeClr val="accent3">
                      <a:alpha val="0"/>
                    </a:schemeClr>
                  </a:gs>
                </a:gsLst>
                <a:lin ang="5400000" scaled="1"/>
              </a:gradFill>
            </a:ln>
            <a:effectLst/>
          </c:spPr>
          <c:val>
            <c:numRef>
              <c:f>Sheet1!$B$2:$B$49</c:f>
              <c:numCache>
                <c:formatCode>General</c:formatCode>
                <c:ptCount val="48"/>
                <c:pt idx="0">
                  <c:v>0</c:v>
                </c:pt>
                <c:pt idx="1">
                  <c:v>257</c:v>
                </c:pt>
                <c:pt idx="2">
                  <c:v>284</c:v>
                </c:pt>
                <c:pt idx="3">
                  <c:v>111</c:v>
                </c:pt>
                <c:pt idx="4">
                  <c:v>70</c:v>
                </c:pt>
                <c:pt idx="5">
                  <c:v>103</c:v>
                </c:pt>
                <c:pt idx="6">
                  <c:v>183</c:v>
                </c:pt>
                <c:pt idx="7">
                  <c:v>54</c:v>
                </c:pt>
                <c:pt idx="8">
                  <c:v>72</c:v>
                </c:pt>
                <c:pt idx="9">
                  <c:v>88</c:v>
                </c:pt>
                <c:pt idx="10">
                  <c:v>66</c:v>
                </c:pt>
                <c:pt idx="11">
                  <c:v>198</c:v>
                </c:pt>
                <c:pt idx="12">
                  <c:v>251</c:v>
                </c:pt>
                <c:pt idx="13">
                  <c:v>219</c:v>
                </c:pt>
                <c:pt idx="14">
                  <c:v>144</c:v>
                </c:pt>
                <c:pt idx="15">
                  <c:v>81</c:v>
                </c:pt>
                <c:pt idx="16">
                  <c:v>99</c:v>
                </c:pt>
                <c:pt idx="17">
                  <c:v>289</c:v>
                </c:pt>
                <c:pt idx="18">
                  <c:v>120</c:v>
                </c:pt>
                <c:pt idx="19">
                  <c:v>211</c:v>
                </c:pt>
                <c:pt idx="20">
                  <c:v>99</c:v>
                </c:pt>
                <c:pt idx="21">
                  <c:v>162</c:v>
                </c:pt>
                <c:pt idx="22">
                  <c:v>55</c:v>
                </c:pt>
                <c:pt idx="23">
                  <c:v>265</c:v>
                </c:pt>
                <c:pt idx="24">
                  <c:v>69</c:v>
                </c:pt>
                <c:pt idx="25">
                  <c:v>220</c:v>
                </c:pt>
                <c:pt idx="26">
                  <c:v>238</c:v>
                </c:pt>
                <c:pt idx="27">
                  <c:v>135</c:v>
                </c:pt>
                <c:pt idx="28">
                  <c:v>274</c:v>
                </c:pt>
                <c:pt idx="29">
                  <c:v>129</c:v>
                </c:pt>
                <c:pt idx="30">
                  <c:v>183</c:v>
                </c:pt>
                <c:pt idx="31">
                  <c:v>284</c:v>
                </c:pt>
                <c:pt idx="32">
                  <c:v>290</c:v>
                </c:pt>
                <c:pt idx="33">
                  <c:v>51</c:v>
                </c:pt>
                <c:pt idx="34">
                  <c:v>227</c:v>
                </c:pt>
                <c:pt idx="35">
                  <c:v>300</c:v>
                </c:pt>
                <c:pt idx="36">
                  <c:v>283</c:v>
                </c:pt>
                <c:pt idx="37">
                  <c:v>253</c:v>
                </c:pt>
                <c:pt idx="38">
                  <c:v>116</c:v>
                </c:pt>
                <c:pt idx="39">
                  <c:v>274</c:v>
                </c:pt>
                <c:pt idx="40">
                  <c:v>275</c:v>
                </c:pt>
                <c:pt idx="41">
                  <c:v>117</c:v>
                </c:pt>
                <c:pt idx="42">
                  <c:v>182</c:v>
                </c:pt>
                <c:pt idx="43">
                  <c:v>287</c:v>
                </c:pt>
                <c:pt idx="44">
                  <c:v>243</c:v>
                </c:pt>
                <c:pt idx="45">
                  <c:v>174</c:v>
                </c:pt>
                <c:pt idx="46">
                  <c:v>76</c:v>
                </c:pt>
                <c:pt idx="47">
                  <c:v>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Sheet1!$A$2:$A$49</c15:sqref>
                        </c15:formulaRef>
                      </c:ext>
                    </c:extLst>
                    <c:numCache>
                      <c:formatCode>General</c:formatCode>
                      <c:ptCount val="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numCache>
                  </c:numRef>
                </c15:cat>
              </c15:filteredCategoryTitle>
            </c:ext>
            <c:ext xmlns:c16="http://schemas.microsoft.com/office/drawing/2014/chart" uri="{C3380CC4-5D6E-409C-BE32-E72D297353CC}">
              <c16:uniqueId val="{00000000-6494-5E4D-872B-78252AA9E779}"/>
            </c:ext>
          </c:extLst>
        </c:ser>
        <c:dLbls>
          <c:showLegendKey val="0"/>
          <c:showVal val="0"/>
          <c:showCatName val="0"/>
          <c:showSerName val="0"/>
          <c:showPercent val="0"/>
          <c:showBubbleSize val="0"/>
        </c:dLbls>
        <c:axId val="1544278496"/>
        <c:axId val="1544189104"/>
      </c:areaChart>
      <c:catAx>
        <c:axId val="1544278496"/>
        <c:scaling>
          <c:orientation val="minMax"/>
        </c:scaling>
        <c:delete val="1"/>
        <c:axPos val="b"/>
        <c:numFmt formatCode="General" sourceLinked="1"/>
        <c:majorTickMark val="out"/>
        <c:minorTickMark val="none"/>
        <c:tickLblPos val="nextTo"/>
        <c:crossAx val="1544189104"/>
        <c:crosses val="autoZero"/>
        <c:auto val="1"/>
        <c:lblAlgn val="ctr"/>
        <c:lblOffset val="100"/>
        <c:noMultiLvlLbl val="0"/>
      </c:catAx>
      <c:valAx>
        <c:axId val="1544189104"/>
        <c:scaling>
          <c:orientation val="minMax"/>
        </c:scaling>
        <c:delete val="1"/>
        <c:axPos val="l"/>
        <c:numFmt formatCode="General" sourceLinked="1"/>
        <c:majorTickMark val="none"/>
        <c:minorTickMark val="none"/>
        <c:tickLblPos val="nextTo"/>
        <c:crossAx val="1544278496"/>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spPr>
            <a:gradFill>
              <a:gsLst>
                <a:gs pos="0">
                  <a:schemeClr val="accent4"/>
                </a:gs>
                <a:gs pos="100000">
                  <a:schemeClr val="accent4">
                    <a:alpha val="0"/>
                  </a:schemeClr>
                </a:gs>
              </a:gsLst>
              <a:lin ang="5400000" scaled="1"/>
            </a:gradFill>
            <a:ln w="12700">
              <a:gradFill>
                <a:gsLst>
                  <a:gs pos="75000">
                    <a:schemeClr val="accent4"/>
                  </a:gs>
                  <a:gs pos="85000">
                    <a:schemeClr val="accent4">
                      <a:alpha val="0"/>
                    </a:schemeClr>
                  </a:gs>
                </a:gsLst>
                <a:lin ang="5400000" scaled="1"/>
              </a:gradFill>
            </a:ln>
            <a:effectLst/>
          </c:spPr>
          <c:val>
            <c:numRef>
              <c:f>Sheet1!$B$2:$B$49</c:f>
              <c:numCache>
                <c:formatCode>General</c:formatCode>
                <c:ptCount val="48"/>
                <c:pt idx="0">
                  <c:v>0</c:v>
                </c:pt>
                <c:pt idx="1">
                  <c:v>103</c:v>
                </c:pt>
                <c:pt idx="2">
                  <c:v>153</c:v>
                </c:pt>
                <c:pt idx="3">
                  <c:v>289</c:v>
                </c:pt>
                <c:pt idx="4">
                  <c:v>197</c:v>
                </c:pt>
                <c:pt idx="5">
                  <c:v>271</c:v>
                </c:pt>
                <c:pt idx="6">
                  <c:v>135</c:v>
                </c:pt>
                <c:pt idx="7">
                  <c:v>243</c:v>
                </c:pt>
                <c:pt idx="8">
                  <c:v>180</c:v>
                </c:pt>
                <c:pt idx="9">
                  <c:v>252</c:v>
                </c:pt>
                <c:pt idx="10">
                  <c:v>95</c:v>
                </c:pt>
                <c:pt idx="11">
                  <c:v>187</c:v>
                </c:pt>
                <c:pt idx="12">
                  <c:v>188</c:v>
                </c:pt>
                <c:pt idx="13">
                  <c:v>296</c:v>
                </c:pt>
                <c:pt idx="14">
                  <c:v>70</c:v>
                </c:pt>
                <c:pt idx="15">
                  <c:v>236</c:v>
                </c:pt>
                <c:pt idx="16">
                  <c:v>83</c:v>
                </c:pt>
                <c:pt idx="17">
                  <c:v>101</c:v>
                </c:pt>
                <c:pt idx="18">
                  <c:v>250</c:v>
                </c:pt>
                <c:pt idx="19">
                  <c:v>263</c:v>
                </c:pt>
                <c:pt idx="20">
                  <c:v>237</c:v>
                </c:pt>
                <c:pt idx="21">
                  <c:v>284</c:v>
                </c:pt>
                <c:pt idx="22">
                  <c:v>132</c:v>
                </c:pt>
                <c:pt idx="23">
                  <c:v>198</c:v>
                </c:pt>
                <c:pt idx="24">
                  <c:v>232</c:v>
                </c:pt>
                <c:pt idx="25">
                  <c:v>227</c:v>
                </c:pt>
                <c:pt idx="26">
                  <c:v>212</c:v>
                </c:pt>
                <c:pt idx="27">
                  <c:v>132</c:v>
                </c:pt>
                <c:pt idx="28">
                  <c:v>91</c:v>
                </c:pt>
                <c:pt idx="29">
                  <c:v>249</c:v>
                </c:pt>
                <c:pt idx="30">
                  <c:v>232</c:v>
                </c:pt>
                <c:pt idx="31">
                  <c:v>225</c:v>
                </c:pt>
                <c:pt idx="32">
                  <c:v>200</c:v>
                </c:pt>
                <c:pt idx="33">
                  <c:v>289</c:v>
                </c:pt>
                <c:pt idx="34">
                  <c:v>216</c:v>
                </c:pt>
                <c:pt idx="35">
                  <c:v>100</c:v>
                </c:pt>
                <c:pt idx="36">
                  <c:v>81</c:v>
                </c:pt>
                <c:pt idx="37">
                  <c:v>188</c:v>
                </c:pt>
                <c:pt idx="38">
                  <c:v>56</c:v>
                </c:pt>
                <c:pt idx="39">
                  <c:v>220</c:v>
                </c:pt>
                <c:pt idx="40">
                  <c:v>122</c:v>
                </c:pt>
                <c:pt idx="41">
                  <c:v>77</c:v>
                </c:pt>
                <c:pt idx="42">
                  <c:v>237</c:v>
                </c:pt>
                <c:pt idx="43">
                  <c:v>220</c:v>
                </c:pt>
                <c:pt idx="44">
                  <c:v>89</c:v>
                </c:pt>
                <c:pt idx="45">
                  <c:v>217</c:v>
                </c:pt>
                <c:pt idx="46">
                  <c:v>248</c:v>
                </c:pt>
                <c:pt idx="47">
                  <c:v>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Sheet1!$A$2:$A$49</c15:sqref>
                        </c15:formulaRef>
                      </c:ext>
                    </c:extLst>
                    <c:numCache>
                      <c:formatCode>General</c:formatCode>
                      <c:ptCount val="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numCache>
                  </c:numRef>
                </c15:cat>
              </c15:filteredCategoryTitle>
            </c:ext>
            <c:ext xmlns:c16="http://schemas.microsoft.com/office/drawing/2014/chart" uri="{C3380CC4-5D6E-409C-BE32-E72D297353CC}">
              <c16:uniqueId val="{00000000-D278-8E4E-855D-8EC7D934AC97}"/>
            </c:ext>
          </c:extLst>
        </c:ser>
        <c:dLbls>
          <c:showLegendKey val="0"/>
          <c:showVal val="0"/>
          <c:showCatName val="0"/>
          <c:showSerName val="0"/>
          <c:showPercent val="0"/>
          <c:showBubbleSize val="0"/>
        </c:dLbls>
        <c:axId val="1544278496"/>
        <c:axId val="1544189104"/>
      </c:areaChart>
      <c:catAx>
        <c:axId val="1544278496"/>
        <c:scaling>
          <c:orientation val="minMax"/>
        </c:scaling>
        <c:delete val="1"/>
        <c:axPos val="b"/>
        <c:numFmt formatCode="General" sourceLinked="1"/>
        <c:majorTickMark val="out"/>
        <c:minorTickMark val="none"/>
        <c:tickLblPos val="nextTo"/>
        <c:crossAx val="1544189104"/>
        <c:crosses val="autoZero"/>
        <c:auto val="1"/>
        <c:lblAlgn val="ctr"/>
        <c:lblOffset val="100"/>
        <c:noMultiLvlLbl val="0"/>
      </c:catAx>
      <c:valAx>
        <c:axId val="1544189104"/>
        <c:scaling>
          <c:orientation val="minMax"/>
        </c:scaling>
        <c:delete val="1"/>
        <c:axPos val="l"/>
        <c:numFmt formatCode="General" sourceLinked="1"/>
        <c:majorTickMark val="none"/>
        <c:minorTickMark val="none"/>
        <c:tickLblPos val="nextTo"/>
        <c:crossAx val="1544278496"/>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9632010782342797"/>
          <c:y val="0.15703124034010579"/>
          <c:w val="3.6798921765720256E-2"/>
          <c:h val="0.84296875965989426"/>
        </c:manualLayout>
      </c:layout>
      <c:lineChart>
        <c:grouping val="standard"/>
        <c:varyColors val="0"/>
        <c:dLbls>
          <c:showLegendKey val="0"/>
          <c:showVal val="0"/>
          <c:showCatName val="0"/>
          <c:showSerName val="0"/>
          <c:showPercent val="0"/>
          <c:showBubbleSize val="0"/>
        </c:dLbls>
        <c:marker val="1"/>
        <c:smooth val="0"/>
        <c:axId val="464383184"/>
        <c:axId val="463864960"/>
      </c:lineChart>
      <c:catAx>
        <c:axId val="464383184"/>
        <c:scaling>
          <c:orientation val="minMax"/>
        </c:scaling>
        <c:delete val="1"/>
        <c:axPos val="b"/>
        <c:numFmt formatCode="General" sourceLinked="1"/>
        <c:majorTickMark val="none"/>
        <c:minorTickMark val="none"/>
        <c:tickLblPos val="nextTo"/>
        <c:crossAx val="463864960"/>
        <c:crosses val="autoZero"/>
        <c:auto val="1"/>
        <c:lblAlgn val="ctr"/>
        <c:lblOffset val="100"/>
        <c:noMultiLvlLbl val="0"/>
      </c:catAx>
      <c:valAx>
        <c:axId val="463864960"/>
        <c:scaling>
          <c:orientation val="minMax"/>
        </c:scaling>
        <c:delete val="1"/>
        <c:axPos val="l"/>
        <c:numFmt formatCode="&quot;€&quot;#,##0_);[Red]\(&quot;€&quot;#,##0\)" sourceLinked="1"/>
        <c:majorTickMark val="none"/>
        <c:minorTickMark val="none"/>
        <c:tickLblPos val="nextTo"/>
        <c:crossAx val="46438318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97520536466924701"/>
          <c:y val="0.90458412698412693"/>
          <c:w val="2.4794635330752976E-2"/>
          <c:h val="9.541587301587301E-2"/>
        </c:manualLayout>
      </c:layout>
      <c:lineChart>
        <c:grouping val="standard"/>
        <c:varyColors val="0"/>
        <c:dLbls>
          <c:showLegendKey val="0"/>
          <c:showVal val="0"/>
          <c:showCatName val="0"/>
          <c:showSerName val="0"/>
          <c:showPercent val="0"/>
          <c:showBubbleSize val="0"/>
        </c:dLbls>
        <c:marker val="1"/>
        <c:smooth val="0"/>
        <c:axId val="464383184"/>
        <c:axId val="463864960"/>
      </c:lineChart>
      <c:catAx>
        <c:axId val="464383184"/>
        <c:scaling>
          <c:orientation val="minMax"/>
        </c:scaling>
        <c:delete val="1"/>
        <c:axPos val="b"/>
        <c:numFmt formatCode="General" sourceLinked="1"/>
        <c:majorTickMark val="none"/>
        <c:minorTickMark val="none"/>
        <c:tickLblPos val="nextTo"/>
        <c:crossAx val="463864960"/>
        <c:crosses val="autoZero"/>
        <c:auto val="1"/>
        <c:lblAlgn val="ctr"/>
        <c:lblOffset val="100"/>
        <c:noMultiLvlLbl val="0"/>
      </c:catAx>
      <c:valAx>
        <c:axId val="463864960"/>
        <c:scaling>
          <c:orientation val="minMax"/>
        </c:scaling>
        <c:delete val="1"/>
        <c:axPos val="l"/>
        <c:numFmt formatCode="&quot;€&quot;#,##0_);[Red]\(&quot;€&quot;#,##0\)" sourceLinked="1"/>
        <c:majorTickMark val="none"/>
        <c:minorTickMark val="none"/>
        <c:tickLblPos val="nextTo"/>
        <c:crossAx val="46438318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5703124034010579"/>
          <c:w val="1"/>
          <c:h val="0.84296875965989426"/>
        </c:manualLayout>
      </c:layout>
      <c:lineChart>
        <c:grouping val="standard"/>
        <c:varyColors val="0"/>
        <c:dLbls>
          <c:showLegendKey val="0"/>
          <c:showVal val="0"/>
          <c:showCatName val="0"/>
          <c:showSerName val="0"/>
          <c:showPercent val="0"/>
          <c:showBubbleSize val="0"/>
        </c:dLbls>
        <c:marker val="1"/>
        <c:smooth val="0"/>
        <c:axId val="464383184"/>
        <c:axId val="463864960"/>
      </c:lineChart>
      <c:catAx>
        <c:axId val="464383184"/>
        <c:scaling>
          <c:orientation val="minMax"/>
        </c:scaling>
        <c:delete val="1"/>
        <c:axPos val="b"/>
        <c:numFmt formatCode="General" sourceLinked="1"/>
        <c:majorTickMark val="none"/>
        <c:minorTickMark val="none"/>
        <c:tickLblPos val="nextTo"/>
        <c:crossAx val="463864960"/>
        <c:crosses val="autoZero"/>
        <c:auto val="1"/>
        <c:lblAlgn val="ctr"/>
        <c:lblOffset val="100"/>
        <c:noMultiLvlLbl val="0"/>
      </c:catAx>
      <c:valAx>
        <c:axId val="463864960"/>
        <c:scaling>
          <c:orientation val="minMax"/>
        </c:scaling>
        <c:delete val="1"/>
        <c:axPos val="l"/>
        <c:numFmt formatCode="&quot;€&quot;#,##0_);[Red]\(&quot;€&quot;#,##0\)" sourceLinked="1"/>
        <c:majorTickMark val="none"/>
        <c:minorTickMark val="none"/>
        <c:tickLblPos val="nextTo"/>
        <c:crossAx val="464383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3FF74-F72F-9E4C-8F6D-BF4ADE28248D}" type="datetimeFigureOut">
              <a:t>4/11/2023</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AAA704-9FCC-9B49-BF03-D1D7BC98C08B}" type="slidenum">
              <a:t>‹#›</a:t>
            </a:fld>
            <a:endParaRPr lang="en-LT"/>
          </a:p>
        </p:txBody>
      </p:sp>
    </p:spTree>
    <p:extLst>
      <p:ext uri="{BB962C8B-B14F-4D97-AF65-F5344CB8AC3E}">
        <p14:creationId xmlns:p14="http://schemas.microsoft.com/office/powerpoint/2010/main" val="837283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sv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Just 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88AE5C-4C4C-0F92-1AEC-0F6A82754D26}"/>
              </a:ext>
            </a:extLst>
          </p:cNvPr>
          <p:cNvSpPr>
            <a:spLocks noGrp="1"/>
          </p:cNvSpPr>
          <p:nvPr>
            <p:ph type="dt" sz="half" idx="10"/>
          </p:nvPr>
        </p:nvSpPr>
        <p:spPr/>
        <p:txBody>
          <a:bodyPr/>
          <a:lstStyle/>
          <a:p>
            <a:fld id="{6250562D-699D-BE41-A0A5-73C84B544E92}" type="datetime1">
              <a:t>4/11/2023</a:t>
            </a:fld>
            <a:endParaRPr lang="en-LT"/>
          </a:p>
        </p:txBody>
      </p:sp>
      <p:sp>
        <p:nvSpPr>
          <p:cNvPr id="3" name="Footer Placeholder 2">
            <a:extLst>
              <a:ext uri="{FF2B5EF4-FFF2-40B4-BE49-F238E27FC236}">
                <a16:creationId xmlns:a16="http://schemas.microsoft.com/office/drawing/2014/main" id="{F8BB3EA2-5715-3D90-EE2D-680741BAE397}"/>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F799A2A3-9EA0-49B2-091B-392CC7EA6281}"/>
              </a:ext>
            </a:extLst>
          </p:cNvPr>
          <p:cNvSpPr>
            <a:spLocks noGrp="1"/>
          </p:cNvSpPr>
          <p:nvPr>
            <p:ph type="sldNum" sz="quarter" idx="12"/>
          </p:nvPr>
        </p:nvSpPr>
        <p:spPr/>
        <p:txBody>
          <a:bodyPr/>
          <a:lstStyle/>
          <a:p>
            <a:fld id="{EF0C7008-8A87-D045-93C8-5F8585463453}" type="slidenum">
              <a:t>‹#›</a:t>
            </a:fld>
            <a:endParaRPr lang="en-LT"/>
          </a:p>
        </p:txBody>
      </p:sp>
    </p:spTree>
    <p:extLst>
      <p:ext uri="{BB962C8B-B14F-4D97-AF65-F5344CB8AC3E}">
        <p14:creationId xmlns:p14="http://schemas.microsoft.com/office/powerpoint/2010/main" val="980467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WOT - 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7CB20F6-4E94-611B-B4CE-1E2494D88D8A}"/>
              </a:ext>
            </a:extLst>
          </p:cNvPr>
          <p:cNvSpPr>
            <a:spLocks noGrp="1"/>
          </p:cNvSpPr>
          <p:nvPr>
            <p:ph type="pic" sz="quarter" idx="14"/>
          </p:nvPr>
        </p:nvSpPr>
        <p:spPr>
          <a:xfrm flipH="1">
            <a:off x="0" y="0"/>
            <a:ext cx="6096000" cy="6096000"/>
          </a:xfrm>
          <a:custGeom>
            <a:avLst/>
            <a:gdLst>
              <a:gd name="connsiteX0" fmla="*/ 0 w 6096000"/>
              <a:gd name="connsiteY0" fmla="*/ 0 h 6096000"/>
              <a:gd name="connsiteX1" fmla="*/ 6096000 w 6096000"/>
              <a:gd name="connsiteY1" fmla="*/ 0 h 6096000"/>
              <a:gd name="connsiteX2" fmla="*/ 6096000 w 6096000"/>
              <a:gd name="connsiteY2" fmla="*/ 6096000 h 6096000"/>
              <a:gd name="connsiteX3" fmla="*/ 0 w 6096000"/>
              <a:gd name="connsiteY3" fmla="*/ 0 h 6096000"/>
            </a:gdLst>
            <a:ahLst/>
            <a:cxnLst>
              <a:cxn ang="0">
                <a:pos x="connsiteX0" y="connsiteY0"/>
              </a:cxn>
              <a:cxn ang="0">
                <a:pos x="connsiteX1" y="connsiteY1"/>
              </a:cxn>
              <a:cxn ang="0">
                <a:pos x="connsiteX2" y="connsiteY2"/>
              </a:cxn>
              <a:cxn ang="0">
                <a:pos x="connsiteX3" y="connsiteY3"/>
              </a:cxn>
            </a:cxnLst>
            <a:rect l="l" t="t" r="r" b="b"/>
            <a:pathLst>
              <a:path w="6096000" h="6096000">
                <a:moveTo>
                  <a:pt x="0" y="0"/>
                </a:moveTo>
                <a:lnTo>
                  <a:pt x="6096000" y="0"/>
                </a:lnTo>
                <a:lnTo>
                  <a:pt x="6096000" y="6096000"/>
                </a:lnTo>
                <a:cubicBezTo>
                  <a:pt x="2729272" y="6096000"/>
                  <a:pt x="0" y="3366727"/>
                  <a:pt x="0" y="0"/>
                </a:cubicBezTo>
                <a:close/>
              </a:path>
            </a:pathLst>
          </a:custGeom>
        </p:spPr>
        <p:txBody>
          <a:bodyPr wrap="square">
            <a:noAutofit/>
          </a:bodyPr>
          <a:lstStyle/>
          <a:p>
            <a:endParaRPr lang="en-LT"/>
          </a:p>
        </p:txBody>
      </p:sp>
      <p:sp>
        <p:nvSpPr>
          <p:cNvPr id="3" name="Date Placeholder 2">
            <a:extLst>
              <a:ext uri="{FF2B5EF4-FFF2-40B4-BE49-F238E27FC236}">
                <a16:creationId xmlns:a16="http://schemas.microsoft.com/office/drawing/2014/main" id="{566A72D1-62D9-9DDC-4E05-6875FABB4454}"/>
              </a:ext>
            </a:extLst>
          </p:cNvPr>
          <p:cNvSpPr>
            <a:spLocks noGrp="1"/>
          </p:cNvSpPr>
          <p:nvPr>
            <p:ph type="dt" sz="half" idx="10"/>
          </p:nvPr>
        </p:nvSpPr>
        <p:spPr/>
        <p:txBody>
          <a:bodyPr/>
          <a:lstStyle/>
          <a:p>
            <a:fld id="{A10D4238-E160-244C-84FC-50FE8EA6ECCE}" type="datetime1">
              <a:t>4/11/2023</a:t>
            </a:fld>
            <a:endParaRPr lang="en-LT"/>
          </a:p>
        </p:txBody>
      </p:sp>
      <p:sp>
        <p:nvSpPr>
          <p:cNvPr id="4" name="Footer Placeholder 3">
            <a:extLst>
              <a:ext uri="{FF2B5EF4-FFF2-40B4-BE49-F238E27FC236}">
                <a16:creationId xmlns:a16="http://schemas.microsoft.com/office/drawing/2014/main" id="{F3C73E5B-99D8-D14E-8DC8-E638E5FF69FB}"/>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DE2026A4-3440-4FC9-8CA2-2E7BE13C281F}"/>
              </a:ext>
            </a:extLst>
          </p:cNvPr>
          <p:cNvSpPr>
            <a:spLocks noGrp="1"/>
          </p:cNvSpPr>
          <p:nvPr>
            <p:ph type="sldNum" sz="quarter" idx="12"/>
          </p:nvPr>
        </p:nvSpPr>
        <p:spPr/>
        <p:txBody>
          <a:bodyPr/>
          <a:lstStyle/>
          <a:p>
            <a:fld id="{EF0C7008-8A87-D045-93C8-5F8585463453}" type="slidenum">
              <a:t>‹#›</a:t>
            </a:fld>
            <a:endParaRPr lang="en-LT"/>
          </a:p>
        </p:txBody>
      </p:sp>
    </p:spTree>
    <p:extLst>
      <p:ext uri="{BB962C8B-B14F-4D97-AF65-F5344CB8AC3E}">
        <p14:creationId xmlns:p14="http://schemas.microsoft.com/office/powerpoint/2010/main" val="7969341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Logo Top Lef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88AE5C-4C4C-0F92-1AEC-0F6A82754D26}"/>
              </a:ext>
            </a:extLst>
          </p:cNvPr>
          <p:cNvSpPr>
            <a:spLocks noGrp="1"/>
          </p:cNvSpPr>
          <p:nvPr>
            <p:ph type="dt" sz="half" idx="10"/>
          </p:nvPr>
        </p:nvSpPr>
        <p:spPr/>
        <p:txBody>
          <a:bodyPr/>
          <a:lstStyle/>
          <a:p>
            <a:fld id="{5C8066FC-27C1-314F-BD21-C82C169922C4}" type="datetime1">
              <a:t>4/11/2023</a:t>
            </a:fld>
            <a:endParaRPr lang="en-LT"/>
          </a:p>
        </p:txBody>
      </p:sp>
      <p:sp>
        <p:nvSpPr>
          <p:cNvPr id="3" name="Footer Placeholder 2">
            <a:extLst>
              <a:ext uri="{FF2B5EF4-FFF2-40B4-BE49-F238E27FC236}">
                <a16:creationId xmlns:a16="http://schemas.microsoft.com/office/drawing/2014/main" id="{F8BB3EA2-5715-3D90-EE2D-680741BAE397}"/>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F799A2A3-9EA0-49B2-091B-392CC7EA6281}"/>
              </a:ext>
            </a:extLst>
          </p:cNvPr>
          <p:cNvSpPr>
            <a:spLocks noGrp="1"/>
          </p:cNvSpPr>
          <p:nvPr>
            <p:ph type="sldNum" sz="quarter" idx="12"/>
          </p:nvPr>
        </p:nvSpPr>
        <p:spPr>
          <a:xfrm>
            <a:off x="299449" y="6159101"/>
            <a:ext cx="417101" cy="276999"/>
          </a:xfrm>
        </p:spPr>
        <p:txBody>
          <a:bodyPr vert="horz" wrap="none" lIns="91440" tIns="45720" rIns="91440" bIns="45720" rtlCol="0" anchor="ctr">
            <a:spAutoFit/>
          </a:bodyPr>
          <a:lstStyle>
            <a:lvl1pPr>
              <a:defRPr kumimoji="0" lang="en-LT" b="1" i="0" u="none" strike="noStrike" cap="none" spc="0" normalizeH="0" baseline="0">
                <a:ln>
                  <a:noFill/>
                </a:ln>
                <a:solidFill>
                  <a:schemeClr val="accent3"/>
                </a:solidFill>
                <a:effectLst/>
                <a:uLnTx/>
                <a:uFillTx/>
                <a:latin typeface="Poppins SemiBold" pitchFamily="2" charset="77"/>
                <a:cs typeface="Poppins SemiBold" pitchFamily="2" charset="77"/>
              </a:defRPr>
            </a:lvl1pPr>
          </a:lstStyle>
          <a:p>
            <a:pPr algn="ctr"/>
            <a:fld id="{EF0C7008-8A87-D045-93C8-5F8585463453}" type="slidenum">
              <a:rPr lang="en-LT"/>
              <a:pPr algn="ctr"/>
              <a:t>‹#›</a:t>
            </a:fld>
            <a:endParaRPr lang="en-LT"/>
          </a:p>
        </p:txBody>
      </p:sp>
      <p:pic>
        <p:nvPicPr>
          <p:cNvPr id="10" name="Logo">
            <a:extLst>
              <a:ext uri="{FF2B5EF4-FFF2-40B4-BE49-F238E27FC236}">
                <a16:creationId xmlns:a16="http://schemas.microsoft.com/office/drawing/2014/main" id="{2972DC19-476D-715C-8B46-2CF2E57D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93257" y="378527"/>
            <a:ext cx="429485" cy="429484"/>
          </a:xfrm>
          <a:prstGeom prst="rect">
            <a:avLst/>
          </a:prstGeom>
          <a:effectLst>
            <a:glow rad="254000">
              <a:schemeClr val="accent1">
                <a:alpha val="3000"/>
              </a:schemeClr>
            </a:glow>
            <a:outerShdw blurRad="254000" algn="ctr" rotWithShape="0">
              <a:schemeClr val="accent1"/>
            </a:outerShdw>
          </a:effectLst>
        </p:spPr>
      </p:pic>
      <p:grpSp>
        <p:nvGrpSpPr>
          <p:cNvPr id="5" name="Group 4">
            <a:extLst>
              <a:ext uri="{FF2B5EF4-FFF2-40B4-BE49-F238E27FC236}">
                <a16:creationId xmlns:a16="http://schemas.microsoft.com/office/drawing/2014/main" id="{163C80B1-45BE-3A6B-2A1C-190E8862C71C}"/>
              </a:ext>
            </a:extLst>
          </p:cNvPr>
          <p:cNvGrpSpPr/>
          <p:nvPr userDrawn="1"/>
        </p:nvGrpSpPr>
        <p:grpSpPr>
          <a:xfrm>
            <a:off x="10274167" y="463237"/>
            <a:ext cx="1603882" cy="260065"/>
            <a:chOff x="10274167" y="463237"/>
            <a:chExt cx="1603882" cy="260065"/>
          </a:xfrm>
        </p:grpSpPr>
        <p:pic>
          <p:nvPicPr>
            <p:cNvPr id="11" name="Graphic 10" descr="Magnifying glass outline">
              <a:extLst>
                <a:ext uri="{FF2B5EF4-FFF2-40B4-BE49-F238E27FC236}">
                  <a16:creationId xmlns:a16="http://schemas.microsoft.com/office/drawing/2014/main" id="{9E333F57-E8E0-4FBA-77B0-425B55D4BD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274167" y="463237"/>
              <a:ext cx="260065" cy="260065"/>
            </a:xfrm>
            <a:prstGeom prst="rect">
              <a:avLst/>
            </a:prstGeom>
            <a:effectLst>
              <a:outerShdw blurRad="254000" dist="127000" dir="5400000" algn="t" rotWithShape="0">
                <a:schemeClr val="accent1"/>
              </a:outerShdw>
            </a:effectLst>
          </p:spPr>
        </p:pic>
        <p:sp>
          <p:nvSpPr>
            <p:cNvPr id="12" name="Rounded Rectangle 11">
              <a:extLst>
                <a:ext uri="{FF2B5EF4-FFF2-40B4-BE49-F238E27FC236}">
                  <a16:creationId xmlns:a16="http://schemas.microsoft.com/office/drawing/2014/main" id="{67331601-5BD0-EDC4-54B7-B18CCED94E22}"/>
                </a:ext>
              </a:extLst>
            </p:cNvPr>
            <p:cNvSpPr/>
            <p:nvPr userDrawn="1"/>
          </p:nvSpPr>
          <p:spPr>
            <a:xfrm>
              <a:off x="10560902" y="486228"/>
              <a:ext cx="1317147" cy="214086"/>
            </a:xfrm>
            <a:prstGeom prst="roundRect">
              <a:avLst>
                <a:gd name="adj" fmla="val 50000"/>
              </a:avLst>
            </a:prstGeom>
            <a:solidFill>
              <a:schemeClr val="tx1">
                <a:alpha val="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8" name="Rounded Rectangle 7">
            <a:extLst>
              <a:ext uri="{FF2B5EF4-FFF2-40B4-BE49-F238E27FC236}">
                <a16:creationId xmlns:a16="http://schemas.microsoft.com/office/drawing/2014/main" id="{206437DD-FDB5-AE54-C2BC-F50A3A33500B}"/>
              </a:ext>
            </a:extLst>
          </p:cNvPr>
          <p:cNvSpPr/>
          <p:nvPr userDrawn="1"/>
        </p:nvSpPr>
        <p:spPr>
          <a:xfrm rot="2700000">
            <a:off x="324130" y="6125614"/>
            <a:ext cx="367739" cy="343972"/>
          </a:xfrm>
          <a:prstGeom prst="roundRect">
            <a:avLst>
              <a:gd name="adj" fmla="val 34163"/>
            </a:avLst>
          </a:prstGeom>
          <a:solidFill>
            <a:schemeClr val="tx1">
              <a:alpha val="0"/>
            </a:schemeClr>
          </a:solidFill>
          <a:ln w="12700">
            <a:gradFill flip="none" rotWithShape="1">
              <a:gsLst>
                <a:gs pos="20000">
                  <a:schemeClr val="accent3"/>
                </a:gs>
                <a:gs pos="80000">
                  <a:schemeClr val="accent2"/>
                </a:gs>
              </a:gsLst>
              <a:lin ang="2700000" scaled="1"/>
              <a:tileRect/>
            </a:gradFill>
          </a:ln>
          <a:effectLst>
            <a:outerShdw blurRad="381000" dist="233764" dir="5400000" sx="102000" sy="102000" algn="ctr" rotWithShape="0">
              <a:prstClr val="black">
                <a:alpha val="70000"/>
              </a:prstClr>
            </a:outerShdw>
          </a:effectLst>
        </p:spPr>
        <p:txBody>
          <a:bodyPr wrap="square" rtlCol="0">
            <a:spAutoFit/>
          </a:bodyPr>
          <a:lstStyle/>
          <a:p>
            <a:pPr lvl="0" algn="ctr"/>
            <a:endParaRPr lang="en-LT" sz="1200" b="1" spc="300" noProof="0">
              <a:gradFill flip="none" rotWithShape="1">
                <a:gsLst>
                  <a:gs pos="20000">
                    <a:schemeClr val="accent3"/>
                  </a:gs>
                  <a:gs pos="80000">
                    <a:schemeClr val="accent2"/>
                  </a:gs>
                </a:gsLst>
                <a:lin ang="2700000" scaled="1"/>
                <a:tileRect/>
              </a:gradFill>
              <a:effectLst/>
              <a:latin typeface="Nunito Sans"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93960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Green Line Left">
    <p:bg>
      <p:bgPr>
        <a:gradFill>
          <a:gsLst>
            <a:gs pos="0">
              <a:schemeClr val="tx1">
                <a:lumMod val="85000"/>
                <a:lumOff val="15000"/>
              </a:schemeClr>
            </a:gs>
            <a:gs pos="75000">
              <a:schemeClr val="tx1"/>
            </a:gs>
          </a:gsLst>
          <a:lin ang="5400000" scaled="1"/>
        </a:gradFill>
        <a:effectLst/>
      </p:bgPr>
    </p:bg>
    <p:spTree>
      <p:nvGrpSpPr>
        <p:cNvPr id="1" name=""/>
        <p:cNvGrpSpPr/>
        <p:nvPr/>
      </p:nvGrpSpPr>
      <p:grpSpPr>
        <a:xfrm>
          <a:off x="0" y="0"/>
          <a:ext cx="0" cy="0"/>
          <a:chOff x="0" y="0"/>
          <a:chExt cx="0" cy="0"/>
        </a:xfrm>
      </p:grpSpPr>
      <p:sp>
        <p:nvSpPr>
          <p:cNvPr id="13" name="Oval 12" hidden="1">
            <a:extLst>
              <a:ext uri="{FF2B5EF4-FFF2-40B4-BE49-F238E27FC236}">
                <a16:creationId xmlns:a16="http://schemas.microsoft.com/office/drawing/2014/main" id="{417F55F7-8AEC-953D-647F-661A2DF850B6}"/>
              </a:ext>
            </a:extLst>
          </p:cNvPr>
          <p:cNvSpPr/>
          <p:nvPr userDrawn="1"/>
        </p:nvSpPr>
        <p:spPr>
          <a:xfrm>
            <a:off x="-1715266" y="136525"/>
            <a:ext cx="8467758" cy="8467758"/>
          </a:xfrm>
          <a:prstGeom prst="ellipse">
            <a:avLst/>
          </a:prstGeom>
          <a:gradFill flip="none" rotWithShape="1">
            <a:gsLst>
              <a:gs pos="0">
                <a:schemeClr val="accent1">
                  <a:alpha val="30000"/>
                </a:schemeClr>
              </a:gs>
              <a:gs pos="100000">
                <a:schemeClr val="tx1">
                  <a:alpha val="0"/>
                </a:schemeClr>
              </a:gs>
            </a:gsLst>
            <a:path path="circle">
              <a:fillToRect l="50000" t="50000" r="50000" b="50000"/>
            </a:path>
            <a:tileRect/>
          </a:gradFill>
          <a:ln w="28575">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4" name="Oval 13" hidden="1">
            <a:extLst>
              <a:ext uri="{FF2B5EF4-FFF2-40B4-BE49-F238E27FC236}">
                <a16:creationId xmlns:a16="http://schemas.microsoft.com/office/drawing/2014/main" id="{851325F9-C0A2-DC8D-A4B4-81663AEEB01C}"/>
              </a:ext>
            </a:extLst>
          </p:cNvPr>
          <p:cNvSpPr/>
          <p:nvPr userDrawn="1"/>
        </p:nvSpPr>
        <p:spPr>
          <a:xfrm>
            <a:off x="7777231" y="-1583515"/>
            <a:ext cx="8019615" cy="8019615"/>
          </a:xfrm>
          <a:prstGeom prst="ellipse">
            <a:avLst/>
          </a:prstGeom>
          <a:gradFill flip="none" rotWithShape="1">
            <a:gsLst>
              <a:gs pos="0">
                <a:schemeClr val="accent1">
                  <a:alpha val="30000"/>
                </a:schemeClr>
              </a:gs>
              <a:gs pos="100000">
                <a:schemeClr val="tx1">
                  <a:alpha val="0"/>
                </a:schemeClr>
              </a:gs>
            </a:gsLst>
            <a:path path="circle">
              <a:fillToRect l="50000" t="50000" r="50000" b="50000"/>
            </a:path>
            <a:tileRect/>
          </a:gradFill>
          <a:ln w="28575">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7" name="Rectangle 6">
            <a:extLst>
              <a:ext uri="{FF2B5EF4-FFF2-40B4-BE49-F238E27FC236}">
                <a16:creationId xmlns:a16="http://schemas.microsoft.com/office/drawing/2014/main" id="{3A590F29-A19E-ED31-2EAD-A19DCDD3D301}"/>
              </a:ext>
            </a:extLst>
          </p:cNvPr>
          <p:cNvSpPr/>
          <p:nvPr userDrawn="1"/>
        </p:nvSpPr>
        <p:spPr>
          <a:xfrm>
            <a:off x="0" y="0"/>
            <a:ext cx="1015999" cy="6858000"/>
          </a:xfrm>
          <a:prstGeom prst="rect">
            <a:avLst/>
          </a:prstGeom>
          <a:solidFill>
            <a:schemeClr val="tx1">
              <a:alpha val="0"/>
            </a:schemeClr>
          </a:solidFill>
          <a:ln w="6350">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4588AE5C-4C4C-0F92-1AEC-0F6A82754D26}"/>
              </a:ext>
            </a:extLst>
          </p:cNvPr>
          <p:cNvSpPr>
            <a:spLocks noGrp="1"/>
          </p:cNvSpPr>
          <p:nvPr>
            <p:ph type="dt" sz="half" idx="10"/>
          </p:nvPr>
        </p:nvSpPr>
        <p:spPr/>
        <p:txBody>
          <a:bodyPr/>
          <a:lstStyle/>
          <a:p>
            <a:fld id="{4BC4EF51-3516-3748-8F43-7166ECD7E686}" type="datetime1">
              <a:t>4/11/2023</a:t>
            </a:fld>
            <a:endParaRPr lang="en-LT"/>
          </a:p>
        </p:txBody>
      </p:sp>
      <p:sp>
        <p:nvSpPr>
          <p:cNvPr id="3" name="Footer Placeholder 2">
            <a:extLst>
              <a:ext uri="{FF2B5EF4-FFF2-40B4-BE49-F238E27FC236}">
                <a16:creationId xmlns:a16="http://schemas.microsoft.com/office/drawing/2014/main" id="{F8BB3EA2-5715-3D90-EE2D-680741BAE397}"/>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F799A2A3-9EA0-49B2-091B-392CC7EA6281}"/>
              </a:ext>
            </a:extLst>
          </p:cNvPr>
          <p:cNvSpPr>
            <a:spLocks noGrp="1"/>
          </p:cNvSpPr>
          <p:nvPr>
            <p:ph type="sldNum" sz="quarter" idx="12"/>
          </p:nvPr>
        </p:nvSpPr>
        <p:spPr>
          <a:xfrm>
            <a:off x="299449" y="6159101"/>
            <a:ext cx="417101" cy="276999"/>
          </a:xfrm>
        </p:spPr>
        <p:txBody>
          <a:bodyPr wrap="none" rtlCol="0">
            <a:spAutoFit/>
          </a:bodyPr>
          <a:lstStyle>
            <a:lvl1pPr>
              <a:defRPr kumimoji="0" lang="en-LT" b="1" i="0" u="none" strike="noStrike" cap="none" spc="0" normalizeH="0" baseline="0">
                <a:ln>
                  <a:noFill/>
                </a:ln>
                <a:solidFill>
                  <a:schemeClr val="accent3"/>
                </a:solidFill>
                <a:effectLst/>
                <a:uLnTx/>
                <a:uFillTx/>
                <a:latin typeface="Poppins SemiBold" pitchFamily="2" charset="77"/>
                <a:cs typeface="Poppins SemiBold" pitchFamily="2" charset="77"/>
              </a:defRPr>
            </a:lvl1pPr>
          </a:lstStyle>
          <a:p>
            <a:pPr algn="ctr"/>
            <a:fld id="{EF0C7008-8A87-D045-93C8-5F8585463453}" type="slidenum">
              <a:rPr lang="en-LT"/>
              <a:pPr algn="ctr"/>
              <a:t>‹#›</a:t>
            </a:fld>
            <a:endParaRPr lang="en-LT"/>
          </a:p>
        </p:txBody>
      </p:sp>
      <p:sp>
        <p:nvSpPr>
          <p:cNvPr id="5" name="Rounded Rectangle 4">
            <a:extLst>
              <a:ext uri="{FF2B5EF4-FFF2-40B4-BE49-F238E27FC236}">
                <a16:creationId xmlns:a16="http://schemas.microsoft.com/office/drawing/2014/main" id="{333AAFB5-951B-359D-FE72-FD1900C50A92}"/>
              </a:ext>
            </a:extLst>
          </p:cNvPr>
          <p:cNvSpPr/>
          <p:nvPr userDrawn="1"/>
        </p:nvSpPr>
        <p:spPr>
          <a:xfrm rot="2700000">
            <a:off x="324130" y="6125614"/>
            <a:ext cx="367739" cy="343972"/>
          </a:xfrm>
          <a:prstGeom prst="roundRect">
            <a:avLst>
              <a:gd name="adj" fmla="val 34163"/>
            </a:avLst>
          </a:prstGeom>
          <a:solidFill>
            <a:schemeClr val="tx1">
              <a:alpha val="0"/>
            </a:schemeClr>
          </a:solidFill>
          <a:ln w="12700">
            <a:gradFill flip="none" rotWithShape="1">
              <a:gsLst>
                <a:gs pos="20000">
                  <a:schemeClr val="accent3"/>
                </a:gs>
                <a:gs pos="80000">
                  <a:schemeClr val="accent2"/>
                </a:gs>
              </a:gsLst>
              <a:lin ang="2700000" scaled="1"/>
              <a:tileRect/>
            </a:gradFill>
          </a:ln>
          <a:effectLst>
            <a:outerShdw blurRad="381000" dist="233764" dir="5400000" sx="102000" sy="102000" algn="ctr" rotWithShape="0">
              <a:prstClr val="black">
                <a:alpha val="70000"/>
              </a:prstClr>
            </a:outerShdw>
          </a:effectLst>
        </p:spPr>
        <p:txBody>
          <a:bodyPr wrap="square" rtlCol="0">
            <a:spAutoFit/>
          </a:bodyPr>
          <a:lstStyle/>
          <a:p>
            <a:pPr lvl="0" algn="ctr"/>
            <a:endParaRPr lang="en-LT" sz="1200" b="1" spc="300" noProof="0">
              <a:gradFill flip="none" rotWithShape="1">
                <a:gsLst>
                  <a:gs pos="20000">
                    <a:schemeClr val="accent3"/>
                  </a:gs>
                  <a:gs pos="80000">
                    <a:schemeClr val="accent2"/>
                  </a:gs>
                </a:gsLst>
                <a:lin ang="2700000" scaled="1"/>
                <a:tileRect/>
              </a:gradFill>
              <a:effectLst/>
              <a:latin typeface="Nunito Sans" pitchFamily="2" charset="77"/>
              <a:ea typeface="Open Sans" panose="020B0606030504020204" pitchFamily="34" charset="0"/>
              <a:cs typeface="Open Sans" panose="020B0606030504020204" pitchFamily="34" charset="0"/>
            </a:endParaRPr>
          </a:p>
        </p:txBody>
      </p:sp>
      <p:pic>
        <p:nvPicPr>
          <p:cNvPr id="9" name="Graphic 8" descr="Magnifying glass outline">
            <a:extLst>
              <a:ext uri="{FF2B5EF4-FFF2-40B4-BE49-F238E27FC236}">
                <a16:creationId xmlns:a16="http://schemas.microsoft.com/office/drawing/2014/main" id="{AB5061AA-906F-DDF7-770B-8B933D06DD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74167" y="463237"/>
            <a:ext cx="260065" cy="260065"/>
          </a:xfrm>
          <a:prstGeom prst="rect">
            <a:avLst/>
          </a:prstGeom>
          <a:effectLst>
            <a:outerShdw blurRad="254000" dist="127000" dir="5400000" algn="t" rotWithShape="0">
              <a:schemeClr val="accent1"/>
            </a:outerShdw>
          </a:effectLst>
        </p:spPr>
      </p:pic>
      <p:sp>
        <p:nvSpPr>
          <p:cNvPr id="10" name="Rounded Rectangle 9">
            <a:extLst>
              <a:ext uri="{FF2B5EF4-FFF2-40B4-BE49-F238E27FC236}">
                <a16:creationId xmlns:a16="http://schemas.microsoft.com/office/drawing/2014/main" id="{DBE089EC-F9B1-E584-EF6B-C3B8D5709939}"/>
              </a:ext>
            </a:extLst>
          </p:cNvPr>
          <p:cNvSpPr/>
          <p:nvPr/>
        </p:nvSpPr>
        <p:spPr>
          <a:xfrm>
            <a:off x="10560902" y="486228"/>
            <a:ext cx="1317147" cy="214086"/>
          </a:xfrm>
          <a:prstGeom prst="roundRect">
            <a:avLst>
              <a:gd name="adj" fmla="val 50000"/>
            </a:avLst>
          </a:prstGeom>
          <a:solidFill>
            <a:schemeClr val="tx1">
              <a:alpha val="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Logo">
            <a:extLst>
              <a:ext uri="{FF2B5EF4-FFF2-40B4-BE49-F238E27FC236}">
                <a16:creationId xmlns:a16="http://schemas.microsoft.com/office/drawing/2014/main" id="{EF00DFC7-3C3B-BE2E-0C94-DEA7A88900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93257" y="378527"/>
            <a:ext cx="429485" cy="429484"/>
          </a:xfrm>
          <a:prstGeom prst="rect">
            <a:avLst/>
          </a:prstGeom>
          <a:effectLst>
            <a:glow rad="254000">
              <a:schemeClr val="accent1">
                <a:alpha val="3000"/>
              </a:schemeClr>
            </a:glow>
            <a:outerShdw blurRad="254000" algn="ctr" rotWithShape="0">
              <a:schemeClr val="accent1"/>
            </a:outerShdw>
          </a:effectLst>
        </p:spPr>
      </p:pic>
      <p:cxnSp>
        <p:nvCxnSpPr>
          <p:cNvPr id="16" name="Straight Connector 15">
            <a:extLst>
              <a:ext uri="{FF2B5EF4-FFF2-40B4-BE49-F238E27FC236}">
                <a16:creationId xmlns:a16="http://schemas.microsoft.com/office/drawing/2014/main" id="{5936EDC1-6D53-C951-1900-644B13CE7143}"/>
              </a:ext>
            </a:extLst>
          </p:cNvPr>
          <p:cNvCxnSpPr>
            <a:cxnSpLocks/>
          </p:cNvCxnSpPr>
          <p:nvPr userDrawn="1"/>
        </p:nvCxnSpPr>
        <p:spPr>
          <a:xfrm>
            <a:off x="1015999" y="0"/>
            <a:ext cx="0" cy="6858000"/>
          </a:xfrm>
          <a:prstGeom prst="line">
            <a:avLst/>
          </a:prstGeom>
          <a:ln w="635">
            <a:gradFill>
              <a:gsLst>
                <a:gs pos="0">
                  <a:schemeClr val="accent1">
                    <a:alpha val="0"/>
                  </a:schemeClr>
                </a:gs>
                <a:gs pos="25000">
                  <a:schemeClr val="accent1">
                    <a:alpha val="50000"/>
                  </a:schemeClr>
                </a:gs>
                <a:gs pos="75000">
                  <a:schemeClr val="accent1">
                    <a:alpha val="50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439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Northern Lights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Picture 16" descr="snow mountain with Aurora borealis">
            <a:extLst>
              <a:ext uri="{FF2B5EF4-FFF2-40B4-BE49-F238E27FC236}">
                <a16:creationId xmlns:a16="http://schemas.microsoft.com/office/drawing/2014/main" id="{385D4154-439B-3CE6-CD59-1114E739124F}"/>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7897" b="7897"/>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807171B-8640-CF7F-8778-B3762A5CA607}"/>
              </a:ext>
            </a:extLst>
          </p:cNvPr>
          <p:cNvSpPr/>
          <p:nvPr userDrawn="1"/>
        </p:nvSpPr>
        <p:spPr>
          <a:xfrm>
            <a:off x="0" y="0"/>
            <a:ext cx="12192000" cy="6858000"/>
          </a:xfrm>
          <a:prstGeom prst="rect">
            <a:avLst/>
          </a:prstGeom>
          <a:gradFill>
            <a:gsLst>
              <a:gs pos="0">
                <a:schemeClr val="tx1"/>
              </a:gs>
              <a:gs pos="75000">
                <a:schemeClr val="tx1">
                  <a:alpha val="22000"/>
                </a:schemeClr>
              </a:gs>
            </a:gsLst>
            <a:lin ang="54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3" name="Oval 12" hidden="1">
            <a:extLst>
              <a:ext uri="{FF2B5EF4-FFF2-40B4-BE49-F238E27FC236}">
                <a16:creationId xmlns:a16="http://schemas.microsoft.com/office/drawing/2014/main" id="{417F55F7-8AEC-953D-647F-661A2DF850B6}"/>
              </a:ext>
            </a:extLst>
          </p:cNvPr>
          <p:cNvSpPr/>
          <p:nvPr userDrawn="1"/>
        </p:nvSpPr>
        <p:spPr>
          <a:xfrm>
            <a:off x="-1715266" y="136525"/>
            <a:ext cx="8467758" cy="8467758"/>
          </a:xfrm>
          <a:prstGeom prst="ellipse">
            <a:avLst/>
          </a:prstGeom>
          <a:gradFill flip="none" rotWithShape="1">
            <a:gsLst>
              <a:gs pos="0">
                <a:schemeClr val="accent1">
                  <a:alpha val="30000"/>
                </a:schemeClr>
              </a:gs>
              <a:gs pos="100000">
                <a:schemeClr val="tx1">
                  <a:alpha val="0"/>
                </a:schemeClr>
              </a:gs>
            </a:gsLst>
            <a:path path="circle">
              <a:fillToRect l="50000" t="50000" r="50000" b="50000"/>
            </a:path>
            <a:tileRect/>
          </a:gradFill>
          <a:ln w="28575">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4" name="Oval 13" hidden="1">
            <a:extLst>
              <a:ext uri="{FF2B5EF4-FFF2-40B4-BE49-F238E27FC236}">
                <a16:creationId xmlns:a16="http://schemas.microsoft.com/office/drawing/2014/main" id="{851325F9-C0A2-DC8D-A4B4-81663AEEB01C}"/>
              </a:ext>
            </a:extLst>
          </p:cNvPr>
          <p:cNvSpPr/>
          <p:nvPr userDrawn="1"/>
        </p:nvSpPr>
        <p:spPr>
          <a:xfrm>
            <a:off x="7777231" y="-1583515"/>
            <a:ext cx="8019615" cy="8019615"/>
          </a:xfrm>
          <a:prstGeom prst="ellipse">
            <a:avLst/>
          </a:prstGeom>
          <a:gradFill flip="none" rotWithShape="1">
            <a:gsLst>
              <a:gs pos="0">
                <a:schemeClr val="accent1">
                  <a:alpha val="30000"/>
                </a:schemeClr>
              </a:gs>
              <a:gs pos="100000">
                <a:schemeClr val="tx1">
                  <a:alpha val="0"/>
                </a:schemeClr>
              </a:gs>
            </a:gsLst>
            <a:path path="circle">
              <a:fillToRect l="50000" t="50000" r="50000" b="50000"/>
            </a:path>
            <a:tileRect/>
          </a:gradFill>
          <a:ln w="28575">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7" name="Rectangle 6">
            <a:extLst>
              <a:ext uri="{FF2B5EF4-FFF2-40B4-BE49-F238E27FC236}">
                <a16:creationId xmlns:a16="http://schemas.microsoft.com/office/drawing/2014/main" id="{3A590F29-A19E-ED31-2EAD-A19DCDD3D301}"/>
              </a:ext>
            </a:extLst>
          </p:cNvPr>
          <p:cNvSpPr/>
          <p:nvPr userDrawn="1"/>
        </p:nvSpPr>
        <p:spPr>
          <a:xfrm>
            <a:off x="0" y="0"/>
            <a:ext cx="1015999" cy="6858000"/>
          </a:xfrm>
          <a:prstGeom prst="rect">
            <a:avLst/>
          </a:prstGeom>
          <a:solidFill>
            <a:schemeClr val="tx1">
              <a:alpha val="0"/>
            </a:schemeClr>
          </a:solidFill>
          <a:ln w="6350">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4588AE5C-4C4C-0F92-1AEC-0F6A82754D26}"/>
              </a:ext>
            </a:extLst>
          </p:cNvPr>
          <p:cNvSpPr>
            <a:spLocks noGrp="1"/>
          </p:cNvSpPr>
          <p:nvPr>
            <p:ph type="dt" sz="half" idx="10"/>
          </p:nvPr>
        </p:nvSpPr>
        <p:spPr/>
        <p:txBody>
          <a:bodyPr/>
          <a:lstStyle/>
          <a:p>
            <a:fld id="{51444A79-8ACE-3443-885B-D3C773A0CAE4}" type="datetime1">
              <a:t>4/11/2023</a:t>
            </a:fld>
            <a:endParaRPr lang="en-LT"/>
          </a:p>
        </p:txBody>
      </p:sp>
      <p:sp>
        <p:nvSpPr>
          <p:cNvPr id="3" name="Footer Placeholder 2">
            <a:extLst>
              <a:ext uri="{FF2B5EF4-FFF2-40B4-BE49-F238E27FC236}">
                <a16:creationId xmlns:a16="http://schemas.microsoft.com/office/drawing/2014/main" id="{F8BB3EA2-5715-3D90-EE2D-680741BAE397}"/>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F799A2A3-9EA0-49B2-091B-392CC7EA6281}"/>
              </a:ext>
            </a:extLst>
          </p:cNvPr>
          <p:cNvSpPr>
            <a:spLocks noGrp="1"/>
          </p:cNvSpPr>
          <p:nvPr>
            <p:ph type="sldNum" sz="quarter" idx="12"/>
          </p:nvPr>
        </p:nvSpPr>
        <p:spPr>
          <a:xfrm>
            <a:off x="299449" y="6159101"/>
            <a:ext cx="417101" cy="276999"/>
          </a:xfrm>
        </p:spPr>
        <p:txBody>
          <a:bodyPr wrap="none" rtlCol="0">
            <a:spAutoFit/>
          </a:bodyPr>
          <a:lstStyle>
            <a:lvl1pPr>
              <a:defRPr kumimoji="0" lang="en-LT" b="1" i="0" u="none" strike="noStrike" cap="none" spc="0" normalizeH="0" baseline="0">
                <a:ln>
                  <a:noFill/>
                </a:ln>
                <a:solidFill>
                  <a:srgbClr val="00FFB3"/>
                </a:solidFill>
                <a:effectLst>
                  <a:outerShdw blurRad="317500" dir="5400000" algn="t" rotWithShape="0">
                    <a:srgbClr val="00FFB3"/>
                  </a:outerShdw>
                </a:effectLst>
                <a:uLnTx/>
                <a:uFillTx/>
                <a:latin typeface="Poppins SemiBold" pitchFamily="2" charset="77"/>
                <a:cs typeface="Poppins SemiBold" pitchFamily="2" charset="77"/>
              </a:defRPr>
            </a:lvl1pPr>
          </a:lstStyle>
          <a:p>
            <a:pPr algn="ctr"/>
            <a:fld id="{EF0C7008-8A87-D045-93C8-5F8585463453}" type="slidenum">
              <a:rPr lang="en-LT"/>
              <a:pPr algn="ctr"/>
              <a:t>‹#›</a:t>
            </a:fld>
            <a:endParaRPr lang="en-LT"/>
          </a:p>
        </p:txBody>
      </p:sp>
      <p:sp>
        <p:nvSpPr>
          <p:cNvPr id="5" name="Rounded Rectangle 4">
            <a:extLst>
              <a:ext uri="{FF2B5EF4-FFF2-40B4-BE49-F238E27FC236}">
                <a16:creationId xmlns:a16="http://schemas.microsoft.com/office/drawing/2014/main" id="{333AAFB5-951B-359D-FE72-FD1900C50A92}"/>
              </a:ext>
            </a:extLst>
          </p:cNvPr>
          <p:cNvSpPr/>
          <p:nvPr userDrawn="1"/>
        </p:nvSpPr>
        <p:spPr>
          <a:xfrm rot="2700000">
            <a:off x="324130" y="6115728"/>
            <a:ext cx="367739" cy="363745"/>
          </a:xfrm>
          <a:prstGeom prst="roundRect">
            <a:avLst>
              <a:gd name="adj" fmla="val 34163"/>
            </a:avLst>
          </a:prstGeom>
          <a:solidFill>
            <a:schemeClr val="tx1">
              <a:alpha val="0"/>
            </a:schemeClr>
          </a:solidFill>
          <a:ln w="12700">
            <a:gradFill flip="none" rotWithShape="1">
              <a:gsLst>
                <a:gs pos="20000">
                  <a:schemeClr val="accent1"/>
                </a:gs>
                <a:gs pos="80000">
                  <a:schemeClr val="accent2"/>
                </a:gs>
              </a:gsLst>
              <a:lin ang="2700000" scaled="1"/>
              <a:tileRect/>
            </a:gradFill>
          </a:ln>
          <a:effectLst>
            <a:outerShdw blurRad="381000" dist="233764" dir="5400000" sx="102000" sy="102000" algn="ctr" rotWithShape="0">
              <a:prstClr val="black">
                <a:alpha val="70000"/>
              </a:prstClr>
            </a:outerShdw>
          </a:effectLst>
        </p:spPr>
        <p:txBody>
          <a:bodyPr wrap="square" rtlCol="0">
            <a:spAutoFit/>
          </a:bodyPr>
          <a:lstStyle/>
          <a:p>
            <a:pPr lvl="0" algn="ctr"/>
            <a:endParaRPr lang="en-LT" sz="1200" b="1" spc="300" noProof="0">
              <a:gradFill flip="none" rotWithShape="1">
                <a:gsLst>
                  <a:gs pos="20000">
                    <a:schemeClr val="accent1"/>
                  </a:gs>
                  <a:gs pos="80000">
                    <a:schemeClr val="accent2"/>
                  </a:gs>
                </a:gsLst>
                <a:lin ang="2700000" scaled="1"/>
                <a:tileRect/>
              </a:gradFill>
              <a:latin typeface="Nunito Sans" pitchFamily="2" charset="77"/>
              <a:ea typeface="Open Sans" panose="020B0606030504020204" pitchFamily="34" charset="0"/>
              <a:cs typeface="Open Sans" panose="020B0606030504020204" pitchFamily="34" charset="0"/>
            </a:endParaRPr>
          </a:p>
        </p:txBody>
      </p:sp>
      <p:pic>
        <p:nvPicPr>
          <p:cNvPr id="9" name="Graphic 8" descr="Magnifying glass outline">
            <a:extLst>
              <a:ext uri="{FF2B5EF4-FFF2-40B4-BE49-F238E27FC236}">
                <a16:creationId xmlns:a16="http://schemas.microsoft.com/office/drawing/2014/main" id="{AB5061AA-906F-DDF7-770B-8B933D06DDA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274167" y="463237"/>
            <a:ext cx="260065" cy="260065"/>
          </a:xfrm>
          <a:prstGeom prst="rect">
            <a:avLst/>
          </a:prstGeom>
          <a:effectLst>
            <a:outerShdw blurRad="381000" dist="233764" dir="5400000" sx="102000" sy="102000" algn="ctr" rotWithShape="0">
              <a:prstClr val="black">
                <a:alpha val="70000"/>
              </a:prstClr>
            </a:outerShdw>
          </a:effectLst>
        </p:spPr>
      </p:pic>
      <p:sp>
        <p:nvSpPr>
          <p:cNvPr id="10" name="Rounded Rectangle 9">
            <a:extLst>
              <a:ext uri="{FF2B5EF4-FFF2-40B4-BE49-F238E27FC236}">
                <a16:creationId xmlns:a16="http://schemas.microsoft.com/office/drawing/2014/main" id="{DBE089EC-F9B1-E584-EF6B-C3B8D5709939}"/>
              </a:ext>
            </a:extLst>
          </p:cNvPr>
          <p:cNvSpPr/>
          <p:nvPr/>
        </p:nvSpPr>
        <p:spPr>
          <a:xfrm>
            <a:off x="10560902" y="486228"/>
            <a:ext cx="1317147" cy="214086"/>
          </a:xfrm>
          <a:prstGeom prst="roundRect">
            <a:avLst>
              <a:gd name="adj" fmla="val 50000"/>
            </a:avLst>
          </a:prstGeom>
          <a:solidFill>
            <a:schemeClr val="tx1">
              <a:alpha val="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Logo">
            <a:extLst>
              <a:ext uri="{FF2B5EF4-FFF2-40B4-BE49-F238E27FC236}">
                <a16:creationId xmlns:a16="http://schemas.microsoft.com/office/drawing/2014/main" id="{EF00DFC7-3C3B-BE2E-0C94-DEA7A889007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93257" y="378527"/>
            <a:ext cx="429485" cy="429484"/>
          </a:xfrm>
          <a:prstGeom prst="rect">
            <a:avLst/>
          </a:prstGeom>
          <a:effectLst>
            <a:glow rad="254000">
              <a:schemeClr val="accent1">
                <a:alpha val="3000"/>
              </a:schemeClr>
            </a:glow>
            <a:outerShdw blurRad="254000" algn="ctr" rotWithShape="0">
              <a:schemeClr val="accent1"/>
            </a:outerShdw>
          </a:effectLst>
        </p:spPr>
      </p:pic>
      <p:cxnSp>
        <p:nvCxnSpPr>
          <p:cNvPr id="16" name="Straight Connector 15">
            <a:extLst>
              <a:ext uri="{FF2B5EF4-FFF2-40B4-BE49-F238E27FC236}">
                <a16:creationId xmlns:a16="http://schemas.microsoft.com/office/drawing/2014/main" id="{5936EDC1-6D53-C951-1900-644B13CE7143}"/>
              </a:ext>
            </a:extLst>
          </p:cNvPr>
          <p:cNvCxnSpPr>
            <a:cxnSpLocks/>
          </p:cNvCxnSpPr>
          <p:nvPr userDrawn="1"/>
        </p:nvCxnSpPr>
        <p:spPr>
          <a:xfrm>
            <a:off x="1015999" y="0"/>
            <a:ext cx="0" cy="6858000"/>
          </a:xfrm>
          <a:prstGeom prst="line">
            <a:avLst/>
          </a:prstGeom>
          <a:ln w="635">
            <a:gradFill>
              <a:gsLst>
                <a:gs pos="0">
                  <a:schemeClr val="accent1">
                    <a:lumMod val="5000"/>
                    <a:lumOff val="95000"/>
                    <a:alpha val="0"/>
                  </a:schemeClr>
                </a:gs>
                <a:gs pos="25000">
                  <a:schemeClr val="bg1">
                    <a:alpha val="30000"/>
                  </a:schemeClr>
                </a:gs>
                <a:gs pos="75000">
                  <a:schemeClr val="bg1">
                    <a:alpha val="3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1930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Northern Light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330EF09-6326-9711-C9B4-166359786388}"/>
              </a:ext>
            </a:extLst>
          </p:cNvPr>
          <p:cNvSpPr/>
          <p:nvPr userDrawn="1"/>
        </p:nvSpPr>
        <p:spPr>
          <a:xfrm>
            <a:off x="0" y="0"/>
            <a:ext cx="12192000" cy="6858000"/>
          </a:xfrm>
          <a:prstGeom prst="rect">
            <a:avLst/>
          </a:prstGeom>
          <a:gradFill flip="none" rotWithShape="1">
            <a:gsLst>
              <a:gs pos="100000">
                <a:schemeClr val="tx1">
                  <a:alpha val="30000"/>
                </a:schemeClr>
              </a:gs>
              <a:gs pos="0">
                <a:schemeClr val="tx1">
                  <a:alpha val="60000"/>
                </a:schemeClr>
              </a:gs>
            </a:gsLst>
            <a:lin ang="54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3" name="Oval 12" hidden="1">
            <a:extLst>
              <a:ext uri="{FF2B5EF4-FFF2-40B4-BE49-F238E27FC236}">
                <a16:creationId xmlns:a16="http://schemas.microsoft.com/office/drawing/2014/main" id="{417F55F7-8AEC-953D-647F-661A2DF850B6}"/>
              </a:ext>
            </a:extLst>
          </p:cNvPr>
          <p:cNvSpPr/>
          <p:nvPr userDrawn="1"/>
        </p:nvSpPr>
        <p:spPr>
          <a:xfrm>
            <a:off x="-1715266" y="136525"/>
            <a:ext cx="8467758" cy="8467758"/>
          </a:xfrm>
          <a:prstGeom prst="ellipse">
            <a:avLst/>
          </a:prstGeom>
          <a:gradFill flip="none" rotWithShape="1">
            <a:gsLst>
              <a:gs pos="0">
                <a:schemeClr val="accent1">
                  <a:alpha val="30000"/>
                </a:schemeClr>
              </a:gs>
              <a:gs pos="100000">
                <a:schemeClr val="tx1">
                  <a:alpha val="0"/>
                </a:schemeClr>
              </a:gs>
            </a:gsLst>
            <a:path path="circle">
              <a:fillToRect l="50000" t="50000" r="50000" b="50000"/>
            </a:path>
            <a:tileRect/>
          </a:gradFill>
          <a:ln w="28575">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4" name="Oval 13" hidden="1">
            <a:extLst>
              <a:ext uri="{FF2B5EF4-FFF2-40B4-BE49-F238E27FC236}">
                <a16:creationId xmlns:a16="http://schemas.microsoft.com/office/drawing/2014/main" id="{851325F9-C0A2-DC8D-A4B4-81663AEEB01C}"/>
              </a:ext>
            </a:extLst>
          </p:cNvPr>
          <p:cNvSpPr/>
          <p:nvPr userDrawn="1"/>
        </p:nvSpPr>
        <p:spPr>
          <a:xfrm>
            <a:off x="7777231" y="-1583515"/>
            <a:ext cx="8019615" cy="8019615"/>
          </a:xfrm>
          <a:prstGeom prst="ellipse">
            <a:avLst/>
          </a:prstGeom>
          <a:gradFill flip="none" rotWithShape="1">
            <a:gsLst>
              <a:gs pos="0">
                <a:schemeClr val="accent1">
                  <a:alpha val="30000"/>
                </a:schemeClr>
              </a:gs>
              <a:gs pos="100000">
                <a:schemeClr val="tx1">
                  <a:alpha val="0"/>
                </a:schemeClr>
              </a:gs>
            </a:gsLst>
            <a:path path="circle">
              <a:fillToRect l="50000" t="50000" r="50000" b="50000"/>
            </a:path>
            <a:tileRect/>
          </a:gradFill>
          <a:ln w="28575">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7" name="Rectangle 6">
            <a:extLst>
              <a:ext uri="{FF2B5EF4-FFF2-40B4-BE49-F238E27FC236}">
                <a16:creationId xmlns:a16="http://schemas.microsoft.com/office/drawing/2014/main" id="{3A590F29-A19E-ED31-2EAD-A19DCDD3D301}"/>
              </a:ext>
            </a:extLst>
          </p:cNvPr>
          <p:cNvSpPr/>
          <p:nvPr userDrawn="1"/>
        </p:nvSpPr>
        <p:spPr>
          <a:xfrm>
            <a:off x="0" y="0"/>
            <a:ext cx="1015999" cy="6858000"/>
          </a:xfrm>
          <a:prstGeom prst="rect">
            <a:avLst/>
          </a:prstGeom>
          <a:solidFill>
            <a:schemeClr val="tx1">
              <a:alpha val="0"/>
            </a:schemeClr>
          </a:solidFill>
          <a:ln w="6350">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4588AE5C-4C4C-0F92-1AEC-0F6A82754D26}"/>
              </a:ext>
            </a:extLst>
          </p:cNvPr>
          <p:cNvSpPr>
            <a:spLocks noGrp="1"/>
          </p:cNvSpPr>
          <p:nvPr>
            <p:ph type="dt" sz="half" idx="10"/>
          </p:nvPr>
        </p:nvSpPr>
        <p:spPr/>
        <p:txBody>
          <a:bodyPr/>
          <a:lstStyle/>
          <a:p>
            <a:fld id="{51444A79-8ACE-3443-885B-D3C773A0CAE4}" type="datetime1">
              <a:t>4/11/2023</a:t>
            </a:fld>
            <a:endParaRPr lang="en-LT"/>
          </a:p>
        </p:txBody>
      </p:sp>
      <p:sp>
        <p:nvSpPr>
          <p:cNvPr id="3" name="Footer Placeholder 2">
            <a:extLst>
              <a:ext uri="{FF2B5EF4-FFF2-40B4-BE49-F238E27FC236}">
                <a16:creationId xmlns:a16="http://schemas.microsoft.com/office/drawing/2014/main" id="{F8BB3EA2-5715-3D90-EE2D-680741BAE397}"/>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F799A2A3-9EA0-49B2-091B-392CC7EA6281}"/>
              </a:ext>
            </a:extLst>
          </p:cNvPr>
          <p:cNvSpPr>
            <a:spLocks noGrp="1"/>
          </p:cNvSpPr>
          <p:nvPr>
            <p:ph type="sldNum" sz="quarter" idx="12"/>
          </p:nvPr>
        </p:nvSpPr>
        <p:spPr>
          <a:xfrm>
            <a:off x="299449" y="6159101"/>
            <a:ext cx="417101" cy="276999"/>
          </a:xfrm>
        </p:spPr>
        <p:txBody>
          <a:bodyPr wrap="none" rtlCol="0">
            <a:spAutoFit/>
          </a:bodyPr>
          <a:lstStyle>
            <a:lvl1pPr>
              <a:defRPr kumimoji="0" lang="en-LT" b="1" i="0" u="none" strike="noStrike" cap="none" spc="0" normalizeH="0" baseline="0">
                <a:ln>
                  <a:noFill/>
                </a:ln>
                <a:solidFill>
                  <a:srgbClr val="00FFB3"/>
                </a:solidFill>
                <a:effectLst>
                  <a:outerShdw blurRad="317500" dir="5400000" algn="t" rotWithShape="0">
                    <a:srgbClr val="00FFB3"/>
                  </a:outerShdw>
                </a:effectLst>
                <a:uLnTx/>
                <a:uFillTx/>
                <a:latin typeface="Poppins SemiBold" pitchFamily="2" charset="77"/>
                <a:cs typeface="Poppins SemiBold" pitchFamily="2" charset="77"/>
              </a:defRPr>
            </a:lvl1pPr>
          </a:lstStyle>
          <a:p>
            <a:pPr algn="ctr"/>
            <a:fld id="{EF0C7008-8A87-D045-93C8-5F8585463453}" type="slidenum">
              <a:rPr lang="en-LT"/>
              <a:pPr algn="ctr"/>
              <a:t>‹#›</a:t>
            </a:fld>
            <a:endParaRPr lang="en-LT"/>
          </a:p>
        </p:txBody>
      </p:sp>
      <p:pic>
        <p:nvPicPr>
          <p:cNvPr id="9" name="Graphic 8" descr="Magnifying glass outline">
            <a:extLst>
              <a:ext uri="{FF2B5EF4-FFF2-40B4-BE49-F238E27FC236}">
                <a16:creationId xmlns:a16="http://schemas.microsoft.com/office/drawing/2014/main" id="{AB5061AA-906F-DDF7-770B-8B933D06DDA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274167" y="463237"/>
            <a:ext cx="260065" cy="260065"/>
          </a:xfrm>
          <a:prstGeom prst="rect">
            <a:avLst/>
          </a:prstGeom>
          <a:effectLst>
            <a:outerShdw blurRad="381000" dist="233764" dir="5400000" sx="102000" sy="102000" algn="ctr" rotWithShape="0">
              <a:prstClr val="black">
                <a:alpha val="70000"/>
              </a:prstClr>
            </a:outerShdw>
          </a:effectLst>
        </p:spPr>
      </p:pic>
      <p:sp>
        <p:nvSpPr>
          <p:cNvPr id="10" name="Rounded Rectangle 9">
            <a:extLst>
              <a:ext uri="{FF2B5EF4-FFF2-40B4-BE49-F238E27FC236}">
                <a16:creationId xmlns:a16="http://schemas.microsoft.com/office/drawing/2014/main" id="{DBE089EC-F9B1-E584-EF6B-C3B8D5709939}"/>
              </a:ext>
            </a:extLst>
          </p:cNvPr>
          <p:cNvSpPr/>
          <p:nvPr/>
        </p:nvSpPr>
        <p:spPr>
          <a:xfrm>
            <a:off x="10560902" y="486228"/>
            <a:ext cx="1317147" cy="214086"/>
          </a:xfrm>
          <a:prstGeom prst="roundRect">
            <a:avLst>
              <a:gd name="adj" fmla="val 50000"/>
            </a:avLst>
          </a:prstGeom>
          <a:solidFill>
            <a:schemeClr val="tx1">
              <a:alpha val="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5238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Glassmorph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Oval 12" hidden="1">
            <a:extLst>
              <a:ext uri="{FF2B5EF4-FFF2-40B4-BE49-F238E27FC236}">
                <a16:creationId xmlns:a16="http://schemas.microsoft.com/office/drawing/2014/main" id="{417F55F7-8AEC-953D-647F-661A2DF850B6}"/>
              </a:ext>
            </a:extLst>
          </p:cNvPr>
          <p:cNvSpPr/>
          <p:nvPr userDrawn="1"/>
        </p:nvSpPr>
        <p:spPr>
          <a:xfrm>
            <a:off x="-1715266" y="136525"/>
            <a:ext cx="8467758" cy="8467758"/>
          </a:xfrm>
          <a:prstGeom prst="ellipse">
            <a:avLst/>
          </a:prstGeom>
          <a:gradFill flip="none" rotWithShape="1">
            <a:gsLst>
              <a:gs pos="0">
                <a:schemeClr val="accent1">
                  <a:alpha val="30000"/>
                </a:schemeClr>
              </a:gs>
              <a:gs pos="100000">
                <a:schemeClr val="tx1">
                  <a:alpha val="0"/>
                </a:schemeClr>
              </a:gs>
            </a:gsLst>
            <a:path path="circle">
              <a:fillToRect l="50000" t="50000" r="50000" b="50000"/>
            </a:path>
            <a:tileRect/>
          </a:gradFill>
          <a:ln w="28575">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4" name="Oval 13" hidden="1">
            <a:extLst>
              <a:ext uri="{FF2B5EF4-FFF2-40B4-BE49-F238E27FC236}">
                <a16:creationId xmlns:a16="http://schemas.microsoft.com/office/drawing/2014/main" id="{851325F9-C0A2-DC8D-A4B4-81663AEEB01C}"/>
              </a:ext>
            </a:extLst>
          </p:cNvPr>
          <p:cNvSpPr/>
          <p:nvPr userDrawn="1"/>
        </p:nvSpPr>
        <p:spPr>
          <a:xfrm>
            <a:off x="7777231" y="-1583515"/>
            <a:ext cx="8019615" cy="8019615"/>
          </a:xfrm>
          <a:prstGeom prst="ellipse">
            <a:avLst/>
          </a:prstGeom>
          <a:gradFill flip="none" rotWithShape="1">
            <a:gsLst>
              <a:gs pos="0">
                <a:schemeClr val="accent1">
                  <a:alpha val="30000"/>
                </a:schemeClr>
              </a:gs>
              <a:gs pos="100000">
                <a:schemeClr val="tx1">
                  <a:alpha val="0"/>
                </a:schemeClr>
              </a:gs>
            </a:gsLst>
            <a:path path="circle">
              <a:fillToRect l="50000" t="50000" r="50000" b="50000"/>
            </a:path>
            <a:tileRect/>
          </a:gradFill>
          <a:ln w="28575">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7" name="Rectangle 6">
            <a:extLst>
              <a:ext uri="{FF2B5EF4-FFF2-40B4-BE49-F238E27FC236}">
                <a16:creationId xmlns:a16="http://schemas.microsoft.com/office/drawing/2014/main" id="{3A590F29-A19E-ED31-2EAD-A19DCDD3D301}"/>
              </a:ext>
            </a:extLst>
          </p:cNvPr>
          <p:cNvSpPr/>
          <p:nvPr userDrawn="1"/>
        </p:nvSpPr>
        <p:spPr>
          <a:xfrm>
            <a:off x="0" y="0"/>
            <a:ext cx="1015999" cy="6858000"/>
          </a:xfrm>
          <a:prstGeom prst="rect">
            <a:avLst/>
          </a:prstGeom>
          <a:solidFill>
            <a:schemeClr val="tx1">
              <a:alpha val="0"/>
            </a:schemeClr>
          </a:solidFill>
          <a:ln w="6350">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4588AE5C-4C4C-0F92-1AEC-0F6A82754D26}"/>
              </a:ext>
            </a:extLst>
          </p:cNvPr>
          <p:cNvSpPr>
            <a:spLocks noGrp="1"/>
          </p:cNvSpPr>
          <p:nvPr>
            <p:ph type="dt" sz="half" idx="10"/>
          </p:nvPr>
        </p:nvSpPr>
        <p:spPr/>
        <p:txBody>
          <a:bodyPr/>
          <a:lstStyle/>
          <a:p>
            <a:fld id="{AB6E2D86-1CFC-E348-A652-6B6ABCEA78FF}" type="datetime1">
              <a:t>4/11/2023</a:t>
            </a:fld>
            <a:endParaRPr lang="en-LT"/>
          </a:p>
        </p:txBody>
      </p:sp>
      <p:sp>
        <p:nvSpPr>
          <p:cNvPr id="3" name="Footer Placeholder 2">
            <a:extLst>
              <a:ext uri="{FF2B5EF4-FFF2-40B4-BE49-F238E27FC236}">
                <a16:creationId xmlns:a16="http://schemas.microsoft.com/office/drawing/2014/main" id="{F8BB3EA2-5715-3D90-EE2D-680741BAE397}"/>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F799A2A3-9EA0-49B2-091B-392CC7EA6281}"/>
              </a:ext>
            </a:extLst>
          </p:cNvPr>
          <p:cNvSpPr>
            <a:spLocks noGrp="1"/>
          </p:cNvSpPr>
          <p:nvPr>
            <p:ph type="sldNum" sz="quarter" idx="12"/>
          </p:nvPr>
        </p:nvSpPr>
        <p:spPr>
          <a:xfrm>
            <a:off x="299449" y="6159101"/>
            <a:ext cx="417101" cy="276999"/>
          </a:xfrm>
        </p:spPr>
        <p:txBody>
          <a:bodyPr wrap="none" rtlCol="0">
            <a:spAutoFit/>
          </a:bodyPr>
          <a:lstStyle>
            <a:lvl1pPr>
              <a:defRPr kumimoji="0" lang="en-LT" b="1" i="0" u="none" strike="noStrike" cap="none" spc="0" normalizeH="0" baseline="0">
                <a:ln>
                  <a:noFill/>
                </a:ln>
                <a:solidFill>
                  <a:srgbClr val="00FFB3"/>
                </a:solidFill>
                <a:effectLst>
                  <a:outerShdw blurRad="317500" dir="5400000" algn="t" rotWithShape="0">
                    <a:srgbClr val="00FFB3"/>
                  </a:outerShdw>
                </a:effectLst>
                <a:uLnTx/>
                <a:uFillTx/>
                <a:latin typeface="Poppins SemiBold" pitchFamily="2" charset="77"/>
                <a:cs typeface="Poppins SemiBold" pitchFamily="2" charset="77"/>
              </a:defRPr>
            </a:lvl1pPr>
          </a:lstStyle>
          <a:p>
            <a:pPr algn="ctr"/>
            <a:fld id="{EF0C7008-8A87-D045-93C8-5F8585463453}" type="slidenum">
              <a:rPr lang="en-LT"/>
              <a:pPr algn="ctr"/>
              <a:t>‹#›</a:t>
            </a:fld>
            <a:endParaRPr lang="en-LT"/>
          </a:p>
        </p:txBody>
      </p:sp>
    </p:spTree>
    <p:extLst>
      <p:ext uri="{BB962C8B-B14F-4D97-AF65-F5344CB8AC3E}">
        <p14:creationId xmlns:p14="http://schemas.microsoft.com/office/powerpoint/2010/main" val="37708427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WOT - 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996D8EF-98DA-C14C-EAB6-5C2EBC8C64D5}"/>
              </a:ext>
            </a:extLst>
          </p:cNvPr>
          <p:cNvSpPr>
            <a:spLocks noGrp="1"/>
          </p:cNvSpPr>
          <p:nvPr>
            <p:ph type="pic" sz="quarter" idx="13"/>
          </p:nvPr>
        </p:nvSpPr>
        <p:spPr>
          <a:xfrm>
            <a:off x="6096000" y="762000"/>
            <a:ext cx="6096000" cy="6096000"/>
          </a:xfrm>
          <a:custGeom>
            <a:avLst/>
            <a:gdLst>
              <a:gd name="connsiteX0" fmla="*/ 6096000 w 6096000"/>
              <a:gd name="connsiteY0" fmla="*/ 0 h 6096000"/>
              <a:gd name="connsiteX1" fmla="*/ 6096000 w 6096000"/>
              <a:gd name="connsiteY1" fmla="*/ 6096000 h 6096000"/>
              <a:gd name="connsiteX2" fmla="*/ 0 w 6096000"/>
              <a:gd name="connsiteY2" fmla="*/ 6096000 h 6096000"/>
              <a:gd name="connsiteX3" fmla="*/ 6096000 w 6096000"/>
              <a:gd name="connsiteY3" fmla="*/ 0 h 6096000"/>
            </a:gdLst>
            <a:ahLst/>
            <a:cxnLst>
              <a:cxn ang="0">
                <a:pos x="connsiteX0" y="connsiteY0"/>
              </a:cxn>
              <a:cxn ang="0">
                <a:pos x="connsiteX1" y="connsiteY1"/>
              </a:cxn>
              <a:cxn ang="0">
                <a:pos x="connsiteX2" y="connsiteY2"/>
              </a:cxn>
              <a:cxn ang="0">
                <a:pos x="connsiteX3" y="connsiteY3"/>
              </a:cxn>
            </a:cxnLst>
            <a:rect l="l" t="t" r="r" b="b"/>
            <a:pathLst>
              <a:path w="6096000" h="6096000">
                <a:moveTo>
                  <a:pt x="6096000" y="0"/>
                </a:moveTo>
                <a:lnTo>
                  <a:pt x="6096000" y="6096000"/>
                </a:lnTo>
                <a:lnTo>
                  <a:pt x="0" y="6096000"/>
                </a:lnTo>
                <a:cubicBezTo>
                  <a:pt x="0" y="2729273"/>
                  <a:pt x="2729272" y="0"/>
                  <a:pt x="6096000" y="0"/>
                </a:cubicBezTo>
                <a:close/>
              </a:path>
            </a:pathLst>
          </a:custGeom>
        </p:spPr>
        <p:txBody>
          <a:bodyPr wrap="square">
            <a:noAutofit/>
          </a:bodyPr>
          <a:lstStyle/>
          <a:p>
            <a:endParaRPr lang="en-LT"/>
          </a:p>
        </p:txBody>
      </p:sp>
      <p:sp>
        <p:nvSpPr>
          <p:cNvPr id="3" name="Date Placeholder 2">
            <a:extLst>
              <a:ext uri="{FF2B5EF4-FFF2-40B4-BE49-F238E27FC236}">
                <a16:creationId xmlns:a16="http://schemas.microsoft.com/office/drawing/2014/main" id="{566A72D1-62D9-9DDC-4E05-6875FABB4454}"/>
              </a:ext>
            </a:extLst>
          </p:cNvPr>
          <p:cNvSpPr>
            <a:spLocks noGrp="1"/>
          </p:cNvSpPr>
          <p:nvPr>
            <p:ph type="dt" sz="half" idx="10"/>
          </p:nvPr>
        </p:nvSpPr>
        <p:spPr/>
        <p:txBody>
          <a:bodyPr/>
          <a:lstStyle/>
          <a:p>
            <a:fld id="{8B4326C6-EEBE-1941-88D6-EF8B8D8BEF28}" type="datetime1">
              <a:t>4/11/2023</a:t>
            </a:fld>
            <a:endParaRPr lang="en-LT"/>
          </a:p>
        </p:txBody>
      </p:sp>
      <p:sp>
        <p:nvSpPr>
          <p:cNvPr id="4" name="Footer Placeholder 3">
            <a:extLst>
              <a:ext uri="{FF2B5EF4-FFF2-40B4-BE49-F238E27FC236}">
                <a16:creationId xmlns:a16="http://schemas.microsoft.com/office/drawing/2014/main" id="{F3C73E5B-99D8-D14E-8DC8-E638E5FF69FB}"/>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DE2026A4-3440-4FC9-8CA2-2E7BE13C281F}"/>
              </a:ext>
            </a:extLst>
          </p:cNvPr>
          <p:cNvSpPr>
            <a:spLocks noGrp="1"/>
          </p:cNvSpPr>
          <p:nvPr>
            <p:ph type="sldNum" sz="quarter" idx="12"/>
          </p:nvPr>
        </p:nvSpPr>
        <p:spPr/>
        <p:txBody>
          <a:bodyPr/>
          <a:lstStyle/>
          <a:p>
            <a:fld id="{EF0C7008-8A87-D045-93C8-5F8585463453}" type="slidenum">
              <a:t>‹#›</a:t>
            </a:fld>
            <a:endParaRPr lang="en-LT"/>
          </a:p>
        </p:txBody>
      </p:sp>
    </p:spTree>
    <p:extLst>
      <p:ext uri="{BB962C8B-B14F-4D97-AF65-F5344CB8AC3E}">
        <p14:creationId xmlns:p14="http://schemas.microsoft.com/office/powerpoint/2010/main" val="19383438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WOT - O">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7CB20F6-4E94-611B-B4CE-1E2494D88D8A}"/>
              </a:ext>
            </a:extLst>
          </p:cNvPr>
          <p:cNvSpPr>
            <a:spLocks noGrp="1"/>
          </p:cNvSpPr>
          <p:nvPr>
            <p:ph type="pic" sz="quarter" idx="14"/>
          </p:nvPr>
        </p:nvSpPr>
        <p:spPr>
          <a:xfrm>
            <a:off x="6096000" y="0"/>
            <a:ext cx="6096000" cy="6096000"/>
          </a:xfrm>
          <a:custGeom>
            <a:avLst/>
            <a:gdLst>
              <a:gd name="connsiteX0" fmla="*/ 0 w 6096000"/>
              <a:gd name="connsiteY0" fmla="*/ 0 h 6096000"/>
              <a:gd name="connsiteX1" fmla="*/ 6096000 w 6096000"/>
              <a:gd name="connsiteY1" fmla="*/ 0 h 6096000"/>
              <a:gd name="connsiteX2" fmla="*/ 6096000 w 6096000"/>
              <a:gd name="connsiteY2" fmla="*/ 6096000 h 6096000"/>
              <a:gd name="connsiteX3" fmla="*/ 0 w 6096000"/>
              <a:gd name="connsiteY3" fmla="*/ 0 h 6096000"/>
            </a:gdLst>
            <a:ahLst/>
            <a:cxnLst>
              <a:cxn ang="0">
                <a:pos x="connsiteX0" y="connsiteY0"/>
              </a:cxn>
              <a:cxn ang="0">
                <a:pos x="connsiteX1" y="connsiteY1"/>
              </a:cxn>
              <a:cxn ang="0">
                <a:pos x="connsiteX2" y="connsiteY2"/>
              </a:cxn>
              <a:cxn ang="0">
                <a:pos x="connsiteX3" y="connsiteY3"/>
              </a:cxn>
            </a:cxnLst>
            <a:rect l="l" t="t" r="r" b="b"/>
            <a:pathLst>
              <a:path w="6096000" h="6096000">
                <a:moveTo>
                  <a:pt x="0" y="0"/>
                </a:moveTo>
                <a:lnTo>
                  <a:pt x="6096000" y="0"/>
                </a:lnTo>
                <a:lnTo>
                  <a:pt x="6096000" y="6096000"/>
                </a:lnTo>
                <a:cubicBezTo>
                  <a:pt x="2729272" y="6096000"/>
                  <a:pt x="0" y="3366727"/>
                  <a:pt x="0" y="0"/>
                </a:cubicBezTo>
                <a:close/>
              </a:path>
            </a:pathLst>
          </a:custGeom>
        </p:spPr>
        <p:txBody>
          <a:bodyPr wrap="square">
            <a:noAutofit/>
          </a:bodyPr>
          <a:lstStyle/>
          <a:p>
            <a:endParaRPr lang="en-LT"/>
          </a:p>
        </p:txBody>
      </p:sp>
      <p:sp>
        <p:nvSpPr>
          <p:cNvPr id="3" name="Date Placeholder 2">
            <a:extLst>
              <a:ext uri="{FF2B5EF4-FFF2-40B4-BE49-F238E27FC236}">
                <a16:creationId xmlns:a16="http://schemas.microsoft.com/office/drawing/2014/main" id="{566A72D1-62D9-9DDC-4E05-6875FABB4454}"/>
              </a:ext>
            </a:extLst>
          </p:cNvPr>
          <p:cNvSpPr>
            <a:spLocks noGrp="1"/>
          </p:cNvSpPr>
          <p:nvPr>
            <p:ph type="dt" sz="half" idx="10"/>
          </p:nvPr>
        </p:nvSpPr>
        <p:spPr/>
        <p:txBody>
          <a:bodyPr/>
          <a:lstStyle/>
          <a:p>
            <a:fld id="{F06D466A-9CAB-C74E-895E-1B59A0B78A7F}" type="datetime1">
              <a:t>4/11/2023</a:t>
            </a:fld>
            <a:endParaRPr lang="en-LT"/>
          </a:p>
        </p:txBody>
      </p:sp>
      <p:sp>
        <p:nvSpPr>
          <p:cNvPr id="4" name="Footer Placeholder 3">
            <a:extLst>
              <a:ext uri="{FF2B5EF4-FFF2-40B4-BE49-F238E27FC236}">
                <a16:creationId xmlns:a16="http://schemas.microsoft.com/office/drawing/2014/main" id="{F3C73E5B-99D8-D14E-8DC8-E638E5FF69FB}"/>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DE2026A4-3440-4FC9-8CA2-2E7BE13C281F}"/>
              </a:ext>
            </a:extLst>
          </p:cNvPr>
          <p:cNvSpPr>
            <a:spLocks noGrp="1"/>
          </p:cNvSpPr>
          <p:nvPr>
            <p:ph type="sldNum" sz="quarter" idx="12"/>
          </p:nvPr>
        </p:nvSpPr>
        <p:spPr/>
        <p:txBody>
          <a:bodyPr/>
          <a:lstStyle/>
          <a:p>
            <a:fld id="{EF0C7008-8A87-D045-93C8-5F8585463453}" type="slidenum">
              <a:t>‹#›</a:t>
            </a:fld>
            <a:endParaRPr lang="en-LT"/>
          </a:p>
        </p:txBody>
      </p:sp>
    </p:spTree>
    <p:extLst>
      <p:ext uri="{BB962C8B-B14F-4D97-AF65-F5344CB8AC3E}">
        <p14:creationId xmlns:p14="http://schemas.microsoft.com/office/powerpoint/2010/main" val="2223169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WOT - W">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04BA0E2-BBC8-DE43-7D80-A7C5CF3C78AC}"/>
              </a:ext>
            </a:extLst>
          </p:cNvPr>
          <p:cNvSpPr>
            <a:spLocks noGrp="1"/>
          </p:cNvSpPr>
          <p:nvPr>
            <p:ph type="pic" sz="quarter" idx="15"/>
          </p:nvPr>
        </p:nvSpPr>
        <p:spPr>
          <a:xfrm>
            <a:off x="0" y="762000"/>
            <a:ext cx="6096000" cy="6096000"/>
          </a:xfrm>
          <a:custGeom>
            <a:avLst/>
            <a:gdLst>
              <a:gd name="connsiteX0" fmla="*/ 0 w 6096000"/>
              <a:gd name="connsiteY0" fmla="*/ 0 h 6096000"/>
              <a:gd name="connsiteX1" fmla="*/ 6096000 w 6096000"/>
              <a:gd name="connsiteY1" fmla="*/ 6096000 h 6096000"/>
              <a:gd name="connsiteX2" fmla="*/ 0 w 6096000"/>
              <a:gd name="connsiteY2" fmla="*/ 6096000 h 6096000"/>
            </a:gdLst>
            <a:ahLst/>
            <a:cxnLst>
              <a:cxn ang="0">
                <a:pos x="connsiteX0" y="connsiteY0"/>
              </a:cxn>
              <a:cxn ang="0">
                <a:pos x="connsiteX1" y="connsiteY1"/>
              </a:cxn>
              <a:cxn ang="0">
                <a:pos x="connsiteX2" y="connsiteY2"/>
              </a:cxn>
            </a:cxnLst>
            <a:rect l="l" t="t" r="r" b="b"/>
            <a:pathLst>
              <a:path w="6096000" h="6096000">
                <a:moveTo>
                  <a:pt x="0" y="0"/>
                </a:moveTo>
                <a:cubicBezTo>
                  <a:pt x="3366728" y="0"/>
                  <a:pt x="6096000" y="2729273"/>
                  <a:pt x="6096000" y="6096000"/>
                </a:cubicBezTo>
                <a:lnTo>
                  <a:pt x="0" y="6096000"/>
                </a:lnTo>
                <a:close/>
              </a:path>
            </a:pathLst>
          </a:custGeom>
        </p:spPr>
        <p:txBody>
          <a:bodyPr wrap="square">
            <a:noAutofit/>
          </a:bodyPr>
          <a:lstStyle/>
          <a:p>
            <a:endParaRPr lang="en-LT"/>
          </a:p>
        </p:txBody>
      </p:sp>
      <p:sp>
        <p:nvSpPr>
          <p:cNvPr id="3" name="Date Placeholder 2">
            <a:extLst>
              <a:ext uri="{FF2B5EF4-FFF2-40B4-BE49-F238E27FC236}">
                <a16:creationId xmlns:a16="http://schemas.microsoft.com/office/drawing/2014/main" id="{566A72D1-62D9-9DDC-4E05-6875FABB4454}"/>
              </a:ext>
            </a:extLst>
          </p:cNvPr>
          <p:cNvSpPr>
            <a:spLocks noGrp="1"/>
          </p:cNvSpPr>
          <p:nvPr>
            <p:ph type="dt" sz="half" idx="10"/>
          </p:nvPr>
        </p:nvSpPr>
        <p:spPr/>
        <p:txBody>
          <a:bodyPr/>
          <a:lstStyle/>
          <a:p>
            <a:fld id="{94A77039-2FA8-DD4F-AAA5-52F7F169A73E}" type="datetime1">
              <a:t>4/11/2023</a:t>
            </a:fld>
            <a:endParaRPr lang="en-LT"/>
          </a:p>
        </p:txBody>
      </p:sp>
      <p:sp>
        <p:nvSpPr>
          <p:cNvPr id="4" name="Footer Placeholder 3">
            <a:extLst>
              <a:ext uri="{FF2B5EF4-FFF2-40B4-BE49-F238E27FC236}">
                <a16:creationId xmlns:a16="http://schemas.microsoft.com/office/drawing/2014/main" id="{F3C73E5B-99D8-D14E-8DC8-E638E5FF69FB}"/>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DE2026A4-3440-4FC9-8CA2-2E7BE13C281F}"/>
              </a:ext>
            </a:extLst>
          </p:cNvPr>
          <p:cNvSpPr>
            <a:spLocks noGrp="1"/>
          </p:cNvSpPr>
          <p:nvPr>
            <p:ph type="sldNum" sz="quarter" idx="12"/>
          </p:nvPr>
        </p:nvSpPr>
        <p:spPr/>
        <p:txBody>
          <a:bodyPr/>
          <a:lstStyle/>
          <a:p>
            <a:fld id="{EF0C7008-8A87-D045-93C8-5F8585463453}" type="slidenum">
              <a:t>‹#›</a:t>
            </a:fld>
            <a:endParaRPr lang="en-LT"/>
          </a:p>
        </p:txBody>
      </p:sp>
    </p:spTree>
    <p:extLst>
      <p:ext uri="{BB962C8B-B14F-4D97-AF65-F5344CB8AC3E}">
        <p14:creationId xmlns:p14="http://schemas.microsoft.com/office/powerpoint/2010/main" val="18605492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75000">
              <a:schemeClr val="tx1"/>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E68450-8F95-5C52-1E0C-18441AA295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T"/>
          </a:p>
        </p:txBody>
      </p:sp>
      <p:sp>
        <p:nvSpPr>
          <p:cNvPr id="3" name="Text Placeholder 2">
            <a:extLst>
              <a:ext uri="{FF2B5EF4-FFF2-40B4-BE49-F238E27FC236}">
                <a16:creationId xmlns:a16="http://schemas.microsoft.com/office/drawing/2014/main" id="{9AB3BF27-3AF9-7DE0-5A0A-E95F0EAAC0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DDB2151F-7DE0-DF4A-B52F-13DF4AA6DD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78B4BA-632B-1D49-A545-39657C055E07}" type="datetime1">
              <a:t>4/11/2023</a:t>
            </a:fld>
            <a:endParaRPr lang="en-LT"/>
          </a:p>
        </p:txBody>
      </p:sp>
      <p:sp>
        <p:nvSpPr>
          <p:cNvPr id="5" name="Footer Placeholder 4">
            <a:extLst>
              <a:ext uri="{FF2B5EF4-FFF2-40B4-BE49-F238E27FC236}">
                <a16:creationId xmlns:a16="http://schemas.microsoft.com/office/drawing/2014/main" id="{44CB28A8-1768-A14D-3652-858E142EE0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3B9FB34C-71C1-1674-836D-3616EEA593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0C7008-8A87-D045-93C8-5F8585463453}" type="slidenum">
              <a:t>‹#›</a:t>
            </a:fld>
            <a:endParaRPr lang="en-LT"/>
          </a:p>
        </p:txBody>
      </p:sp>
    </p:spTree>
    <p:extLst>
      <p:ext uri="{BB962C8B-B14F-4D97-AF65-F5344CB8AC3E}">
        <p14:creationId xmlns:p14="http://schemas.microsoft.com/office/powerpoint/2010/main" val="2296757859"/>
      </p:ext>
    </p:extLst>
  </p:cSld>
  <p:clrMap bg1="lt1" tx1="dk1" bg2="lt2" tx2="dk2" accent1="accent1" accent2="accent2" accent3="accent3" accent4="accent4" accent5="accent5" accent6="accent6" hlink="hlink" folHlink="folHlink"/>
  <p:sldLayoutIdLst>
    <p:sldLayoutId id="2147483708" r:id="rId1"/>
    <p:sldLayoutId id="2147483682" r:id="rId2"/>
    <p:sldLayoutId id="2147483674" r:id="rId3"/>
    <p:sldLayoutId id="2147483673" r:id="rId4"/>
    <p:sldLayoutId id="2147483732" r:id="rId5"/>
    <p:sldLayoutId id="2147483746" r:id="rId6"/>
    <p:sldLayoutId id="2147483727" r:id="rId7"/>
    <p:sldLayoutId id="2147483728" r:id="rId8"/>
    <p:sldLayoutId id="2147483730" r:id="rId9"/>
    <p:sldLayoutId id="2147483729" r:id="rId10"/>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png"/><Relationship Id="rId7" Type="http://schemas.openxmlformats.org/officeDocument/2006/relationships/slide" Target="slide2.xml"/><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170.png"/><Relationship Id="rId5" Type="http://schemas.openxmlformats.org/officeDocument/2006/relationships/image" Target="../media/image150.png"/><Relationship Id="rId10" Type="http://schemas.openxmlformats.org/officeDocument/2006/relationships/slide" Target="slide21.xml"/><Relationship Id="rId4" Type="http://schemas.openxmlformats.org/officeDocument/2006/relationships/slide" Target="slide11.xml"/><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50.png"/><Relationship Id="rId7" Type="http://schemas.openxmlformats.org/officeDocument/2006/relationships/slide" Target="slide7.xml"/><Relationship Id="rId12" Type="http://schemas.openxmlformats.org/officeDocument/2006/relationships/image" Target="../media/image2.sv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1.png"/><Relationship Id="rId5" Type="http://schemas.openxmlformats.org/officeDocument/2006/relationships/image" Target="../media/image6.png"/><Relationship Id="rId10" Type="http://schemas.openxmlformats.org/officeDocument/2006/relationships/image" Target="../media/image22.svg"/><Relationship Id="rId4" Type="http://schemas.openxmlformats.org/officeDocument/2006/relationships/image" Target="../media/image19.pn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3.jpe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30.sv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3.jpeg"/><Relationship Id="rId1" Type="http://schemas.openxmlformats.org/officeDocument/2006/relationships/slideLayout" Target="../slideLayouts/slideLayout1.xml"/><Relationship Id="rId5" Type="http://schemas.openxmlformats.org/officeDocument/2006/relationships/image" Target="../media/image55.jpg"/><Relationship Id="rId4" Type="http://schemas.openxmlformats.org/officeDocument/2006/relationships/image" Target="../media/image30.sv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3.jpe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30.sv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3.jpeg"/><Relationship Id="rId1" Type="http://schemas.openxmlformats.org/officeDocument/2006/relationships/slideLayout" Target="../slideLayouts/slideLayout1.xml"/><Relationship Id="rId4" Type="http://schemas.openxmlformats.org/officeDocument/2006/relationships/image" Target="../media/image30.svg"/></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chart" Target="../charts/chart7.xml"/><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8.png"/><Relationship Id="rId4" Type="http://schemas.openxmlformats.org/officeDocument/2006/relationships/chart" Target="../charts/chart8.xml"/></Relationships>
</file>

<file path=ppt/slides/_rels/slide27.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image" Target="../media/image53.jpeg"/><Relationship Id="rId1" Type="http://schemas.openxmlformats.org/officeDocument/2006/relationships/slideLayout" Target="../slideLayouts/slideLayout1.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61.svg"/></Relationships>
</file>

<file path=ppt/slides/_rels/slide2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53.jpeg"/><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1.sv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53.jpe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1.sv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Layout" Target="../slideLayouts/slideLayout1.xml"/><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40.png"/><Relationship Id="rId14" Type="http://schemas.openxmlformats.org/officeDocument/2006/relationships/image" Target="../media/image2.svg"/></Relationships>
</file>

<file path=ppt/slides/_rels/slide4.xml.rels><?xml version="1.0" encoding="UTF-8" standalone="yes"?>
<Relationships xmlns="http://schemas.openxmlformats.org/package/2006/relationships"><Relationship Id="rId13" Type="http://schemas.openxmlformats.org/officeDocument/2006/relationships/image" Target="../media/image2.svg"/><Relationship Id="rId7" Type="http://schemas.openxmlformats.org/officeDocument/2006/relationships/image" Target="../media/image20.png"/><Relationship Id="rId12"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2.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00.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svg"/><Relationship Id="rId7" Type="http://schemas.openxmlformats.org/officeDocument/2006/relationships/image" Target="../media/image9.png"/><Relationship Id="rId12"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1.xml"/><Relationship Id="rId11" Type="http://schemas.openxmlformats.org/officeDocument/2006/relationships/image" Target="../media/image22.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50.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Layout" Target="../slideLayouts/slideLayout1.xml"/><Relationship Id="rId11" Type="http://schemas.openxmlformats.org/officeDocument/2006/relationships/image" Target="../media/image27.png"/><Relationship Id="rId5" Type="http://schemas.openxmlformats.org/officeDocument/2006/relationships/image" Target="../media/image19.png"/><Relationship Id="rId10" Type="http://schemas.openxmlformats.org/officeDocument/2006/relationships/image" Target="../media/image27.png"/><Relationship Id="rId4" Type="http://schemas.openxmlformats.org/officeDocument/2006/relationships/image" Target="../media/image50.png"/><Relationship Id="rId1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5.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2" name="oval blue">
            <a:extLst>
              <a:ext uri="{FF2B5EF4-FFF2-40B4-BE49-F238E27FC236}">
                <a16:creationId xmlns:a16="http://schemas.microsoft.com/office/drawing/2014/main" id="{FAC6307E-6248-8381-C025-EE4EB6057A09}"/>
              </a:ext>
            </a:extLst>
          </p:cNvPr>
          <p:cNvSpPr/>
          <p:nvPr/>
        </p:nvSpPr>
        <p:spPr>
          <a:xfrm>
            <a:off x="3008263" y="-3289901"/>
            <a:ext cx="11104539" cy="11104539"/>
          </a:xfrm>
          <a:prstGeom prst="ellipse">
            <a:avLst/>
          </a:prstGeom>
          <a:gradFill>
            <a:gsLst>
              <a:gs pos="0">
                <a:schemeClr val="accent3"/>
              </a:gs>
              <a:gs pos="50000">
                <a:schemeClr val="accent5">
                  <a:lumMod val="50000"/>
                </a:schemeClr>
              </a:gs>
            </a:gsLst>
            <a:path path="circle">
              <a:fillToRect l="50000" t="50000" r="50000" b="50000"/>
            </a:path>
          </a:gradFill>
          <a:ln w="12700" cap="flat">
            <a:noFill/>
            <a:prstDash val="solid"/>
            <a:miter/>
          </a:ln>
          <a:effectLst>
            <a:softEdge rad="1270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LT"/>
          </a:p>
        </p:txBody>
      </p:sp>
      <p:sp>
        <p:nvSpPr>
          <p:cNvPr id="23" name="oval pink">
            <a:extLst>
              <a:ext uri="{FF2B5EF4-FFF2-40B4-BE49-F238E27FC236}">
                <a16:creationId xmlns:a16="http://schemas.microsoft.com/office/drawing/2014/main" id="{5F8676B9-65B8-B32A-F3A0-FD981EFE76A9}"/>
              </a:ext>
            </a:extLst>
          </p:cNvPr>
          <p:cNvSpPr/>
          <p:nvPr/>
        </p:nvSpPr>
        <p:spPr>
          <a:xfrm>
            <a:off x="110863" y="-180110"/>
            <a:ext cx="9226314" cy="9226308"/>
          </a:xfrm>
          <a:prstGeom prst="ellipse">
            <a:avLst/>
          </a:prstGeom>
          <a:gradFill>
            <a:gsLst>
              <a:gs pos="0">
                <a:srgbClr val="FF0095"/>
              </a:gs>
              <a:gs pos="59000">
                <a:schemeClr val="accent5">
                  <a:lumMod val="50000"/>
                </a:schemeClr>
              </a:gs>
            </a:gsLst>
            <a:path path="circle">
              <a:fillToRect l="50000" t="50000" r="50000" b="50000"/>
            </a:path>
          </a:gradFill>
          <a:ln w="12700" cap="flat">
            <a:noFill/>
            <a:prstDash val="solid"/>
            <a:miter/>
          </a:ln>
          <a:effectLst>
            <a:softEdge rad="1270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LT"/>
          </a:p>
        </p:txBody>
      </p:sp>
      <p:sp>
        <p:nvSpPr>
          <p:cNvPr id="2" name="Slide Number Placeholder 1">
            <a:extLst>
              <a:ext uri="{FF2B5EF4-FFF2-40B4-BE49-F238E27FC236}">
                <a16:creationId xmlns:a16="http://schemas.microsoft.com/office/drawing/2014/main" id="{6A209262-E41E-0655-7CBD-8CF92E1184FF}"/>
              </a:ext>
            </a:extLst>
          </p:cNvPr>
          <p:cNvSpPr>
            <a:spLocks noGrp="1"/>
          </p:cNvSpPr>
          <p:nvPr>
            <p:ph type="sldNum" sz="quarter" idx="12"/>
          </p:nvPr>
        </p:nvSpPr>
        <p:spPr/>
        <p:txBody>
          <a:bodyPr/>
          <a:lstStyle/>
          <a:p>
            <a:pPr algn="ctr"/>
            <a:fld id="{EF0C7008-8A87-D045-93C8-5F8585463453}" type="slidenum">
              <a:rPr lang="en-LT"/>
              <a:pPr algn="ctr"/>
              <a:t>1</a:t>
            </a:fld>
            <a:endParaRPr lang="en-LT"/>
          </a:p>
        </p:txBody>
      </p:sp>
      <p:pic>
        <p:nvPicPr>
          <p:cNvPr id="5" name="Picture 4">
            <a:extLst>
              <a:ext uri="{FF2B5EF4-FFF2-40B4-BE49-F238E27FC236}">
                <a16:creationId xmlns:a16="http://schemas.microsoft.com/office/drawing/2014/main" id="{15F6D532-73F2-1111-232E-4038D967AB5F}"/>
              </a:ext>
            </a:extLst>
          </p:cNvPr>
          <p:cNvPicPr>
            <a:picLocks noChangeAspect="1"/>
          </p:cNvPicPr>
          <p:nvPr/>
        </p:nvPicPr>
        <p:blipFill>
          <a:blip r:embed="rId2"/>
          <a:stretch>
            <a:fillRect/>
          </a:stretch>
        </p:blipFill>
        <p:spPr>
          <a:xfrm>
            <a:off x="6396293" y="852692"/>
            <a:ext cx="6412594" cy="6005308"/>
          </a:xfrm>
          <a:prstGeom prst="rect">
            <a:avLst/>
          </a:prstGeom>
        </p:spPr>
      </p:pic>
      <p:sp>
        <p:nvSpPr>
          <p:cNvPr id="26" name="!!Total Sales">
            <a:extLst>
              <a:ext uri="{FF2B5EF4-FFF2-40B4-BE49-F238E27FC236}">
                <a16:creationId xmlns:a16="http://schemas.microsoft.com/office/drawing/2014/main" id="{0A427CDF-F2EA-3758-D65C-2C304C4123B3}"/>
              </a:ext>
            </a:extLst>
          </p:cNvPr>
          <p:cNvSpPr txBox="1"/>
          <p:nvPr/>
        </p:nvSpPr>
        <p:spPr>
          <a:xfrm>
            <a:off x="382042" y="2262369"/>
            <a:ext cx="2669705" cy="1874809"/>
          </a:xfrm>
          <a:prstGeom prst="rect">
            <a:avLst/>
          </a:prstGeom>
          <a:noFill/>
          <a:ln>
            <a:noFill/>
          </a:ln>
        </p:spPr>
        <p:txBody>
          <a:bodyPr wrap="none" rtlCol="0">
            <a:spAutoFit/>
          </a:bodyPr>
          <a:lstStyle>
            <a:defPPr>
              <a:defRPr lang="en-LT"/>
            </a:defPPr>
            <a:lvl1pPr marR="0" lvl="0" indent="0" defTabSz="914400" fontAlgn="auto">
              <a:lnSpc>
                <a:spcPct val="80000"/>
              </a:lnSpc>
              <a:spcBef>
                <a:spcPts val="0"/>
              </a:spcBef>
              <a:spcAft>
                <a:spcPts val="0"/>
              </a:spcAft>
              <a:buClrTx/>
              <a:buSzTx/>
              <a:buFontTx/>
              <a:buNone/>
              <a:tabLst/>
              <a:defRPr kumimoji="0" sz="5000" b="1" i="0" u="none" strike="noStrike" cap="none" spc="300" normalizeH="0" baseline="0">
                <a:ln>
                  <a:noFill/>
                </a:ln>
                <a:gradFill flip="none" rotWithShape="1">
                  <a:gsLst>
                    <a:gs pos="0">
                      <a:srgbClr val="8730EA"/>
                    </a:gs>
                    <a:gs pos="41000">
                      <a:srgbClr val="5177FF"/>
                    </a:gs>
                    <a:gs pos="85000">
                      <a:srgbClr val="00F1FF"/>
                    </a:gs>
                  </a:gsLst>
                  <a:lin ang="0" scaled="1"/>
                  <a:tileRect/>
                </a:gradFill>
                <a:effectLst/>
                <a:uLnTx/>
                <a:uFillTx/>
                <a:latin typeface="Nunito Sans ExtraBold" pitchFamily="2" charset="77"/>
                <a:ea typeface="Open Sans Extrabold" panose="020B0606030504020204" pitchFamily="34" charset="0"/>
                <a:cs typeface="Open Sans Extrabold" panose="020B0606030504020204" pitchFamily="34" charset="0"/>
              </a:defRPr>
            </a:lvl1pPr>
          </a:lstStyle>
          <a:p>
            <a:pPr algn="r">
              <a:lnSpc>
                <a:spcPct val="70000"/>
              </a:lnSpc>
            </a:pPr>
            <a:r>
              <a:rPr lang="en-AU" sz="5400" spc="-90" dirty="0">
                <a:ln w="12700">
                  <a:gradFill flip="none" rotWithShape="1">
                    <a:gsLst>
                      <a:gs pos="0">
                        <a:schemeClr val="bg1">
                          <a:alpha val="0"/>
                        </a:schemeClr>
                      </a:gs>
                      <a:gs pos="100000">
                        <a:schemeClr val="bg1"/>
                      </a:gs>
                    </a:gsLst>
                    <a:lin ang="5400000" scaled="1"/>
                    <a:tileRect/>
                  </a:gradFill>
                </a:ln>
                <a:gradFill flip="none" rotWithShape="1">
                  <a:gsLst>
                    <a:gs pos="30000">
                      <a:schemeClr val="bg1"/>
                    </a:gs>
                    <a:gs pos="100000">
                      <a:schemeClr val="bg1">
                        <a:alpha val="0"/>
                      </a:schemeClr>
                    </a:gs>
                  </a:gsLst>
                  <a:lin ang="5400000" scaled="1"/>
                  <a:tileRect/>
                </a:gradFill>
                <a:latin typeface="Nunito Sans Black" pitchFamily="2" charset="77"/>
                <a:cs typeface="Poppins" pitchFamily="2" charset="77"/>
              </a:rPr>
              <a:t>FILE</a:t>
            </a:r>
            <a:endParaRPr lang="en-LT" sz="5400" spc="-90" dirty="0">
              <a:ln w="12700">
                <a:gradFill flip="none" rotWithShape="1">
                  <a:gsLst>
                    <a:gs pos="0">
                      <a:schemeClr val="bg1">
                        <a:alpha val="0"/>
                      </a:schemeClr>
                    </a:gs>
                    <a:gs pos="100000">
                      <a:schemeClr val="bg1"/>
                    </a:gs>
                  </a:gsLst>
                  <a:lin ang="5400000" scaled="1"/>
                  <a:tileRect/>
                </a:gradFill>
              </a:ln>
              <a:gradFill flip="none" rotWithShape="1">
                <a:gsLst>
                  <a:gs pos="30000">
                    <a:schemeClr val="bg1"/>
                  </a:gs>
                  <a:gs pos="100000">
                    <a:schemeClr val="bg1">
                      <a:alpha val="0"/>
                    </a:schemeClr>
                  </a:gs>
                </a:gsLst>
                <a:lin ang="5400000" scaled="1"/>
                <a:tileRect/>
              </a:gradFill>
              <a:latin typeface="Nunito Sans Black" pitchFamily="2" charset="77"/>
              <a:cs typeface="Poppins" pitchFamily="2" charset="77"/>
            </a:endParaRPr>
          </a:p>
          <a:p>
            <a:pPr algn="r">
              <a:lnSpc>
                <a:spcPct val="70000"/>
              </a:lnSpc>
            </a:pPr>
            <a:r>
              <a:rPr lang="en-AU" sz="5400" spc="-90" dirty="0">
                <a:ln w="12700">
                  <a:gradFill flip="none" rotWithShape="1">
                    <a:gsLst>
                      <a:gs pos="0">
                        <a:srgbClr val="FF0095">
                          <a:alpha val="0"/>
                        </a:srgbClr>
                      </a:gs>
                      <a:gs pos="100000">
                        <a:srgbClr val="FF0095"/>
                      </a:gs>
                    </a:gsLst>
                    <a:lin ang="5400000" scaled="1"/>
                    <a:tileRect/>
                  </a:gradFill>
                </a:ln>
                <a:gradFill flip="none" rotWithShape="1">
                  <a:gsLst>
                    <a:gs pos="20000">
                      <a:srgbClr val="FF0095"/>
                    </a:gs>
                    <a:gs pos="75000">
                      <a:srgbClr val="FF0095">
                        <a:lumMod val="50000"/>
                        <a:alpha val="0"/>
                      </a:srgbClr>
                    </a:gs>
                  </a:gsLst>
                  <a:lin ang="5400000" scaled="1"/>
                  <a:tileRect/>
                </a:gradFill>
                <a:latin typeface="Nunito Sans Black" pitchFamily="2" charset="77"/>
                <a:cs typeface="Poppins" pitchFamily="2" charset="77"/>
              </a:rPr>
              <a:t>ORGANI-</a:t>
            </a:r>
          </a:p>
          <a:p>
            <a:pPr algn="r">
              <a:lnSpc>
                <a:spcPct val="70000"/>
              </a:lnSpc>
            </a:pPr>
            <a:r>
              <a:rPr lang="en-AU" sz="5400" spc="-90" dirty="0">
                <a:ln w="12700">
                  <a:gradFill flip="none" rotWithShape="1">
                    <a:gsLst>
                      <a:gs pos="0">
                        <a:srgbClr val="FF0095">
                          <a:alpha val="0"/>
                        </a:srgbClr>
                      </a:gs>
                      <a:gs pos="100000">
                        <a:srgbClr val="FF0095"/>
                      </a:gs>
                    </a:gsLst>
                    <a:lin ang="5400000" scaled="1"/>
                    <a:tileRect/>
                  </a:gradFill>
                </a:ln>
                <a:gradFill flip="none" rotWithShape="1">
                  <a:gsLst>
                    <a:gs pos="20000">
                      <a:srgbClr val="FF0095"/>
                    </a:gs>
                    <a:gs pos="75000">
                      <a:srgbClr val="FF0095">
                        <a:lumMod val="50000"/>
                        <a:alpha val="0"/>
                      </a:srgbClr>
                    </a:gs>
                  </a:gsLst>
                  <a:lin ang="5400000" scaled="1"/>
                  <a:tileRect/>
                </a:gradFill>
                <a:latin typeface="Nunito Sans Black" pitchFamily="2" charset="77"/>
                <a:cs typeface="Poppins" pitchFamily="2" charset="77"/>
              </a:rPr>
              <a:t>SATION</a:t>
            </a:r>
            <a:endParaRPr lang="en-LT" sz="5400" spc="-90" dirty="0">
              <a:ln w="12700">
                <a:gradFill flip="none" rotWithShape="1">
                  <a:gsLst>
                    <a:gs pos="0">
                      <a:srgbClr val="FF0095">
                        <a:alpha val="0"/>
                      </a:srgbClr>
                    </a:gs>
                    <a:gs pos="100000">
                      <a:srgbClr val="FF0095"/>
                    </a:gs>
                  </a:gsLst>
                  <a:lin ang="5400000" scaled="1"/>
                  <a:tileRect/>
                </a:gradFill>
              </a:ln>
              <a:gradFill flip="none" rotWithShape="1">
                <a:gsLst>
                  <a:gs pos="20000">
                    <a:srgbClr val="FF0095"/>
                  </a:gs>
                  <a:gs pos="75000">
                    <a:srgbClr val="FF0095">
                      <a:lumMod val="50000"/>
                      <a:alpha val="0"/>
                    </a:srgbClr>
                  </a:gs>
                </a:gsLst>
                <a:lin ang="5400000" scaled="1"/>
                <a:tileRect/>
              </a:gradFill>
              <a:latin typeface="Nunito Sans Black" pitchFamily="2" charset="77"/>
              <a:cs typeface="Poppins" pitchFamily="2" charset="77"/>
            </a:endParaRPr>
          </a:p>
        </p:txBody>
      </p:sp>
      <p:sp>
        <p:nvSpPr>
          <p:cNvPr id="27" name="Explore">
            <a:extLst>
              <a:ext uri="{FF2B5EF4-FFF2-40B4-BE49-F238E27FC236}">
                <a16:creationId xmlns:a16="http://schemas.microsoft.com/office/drawing/2014/main" id="{6F63F102-1FB4-6E77-5E2B-35523B088A15}"/>
              </a:ext>
            </a:extLst>
          </p:cNvPr>
          <p:cNvSpPr txBox="1"/>
          <p:nvPr/>
        </p:nvSpPr>
        <p:spPr>
          <a:xfrm>
            <a:off x="1043491" y="1405119"/>
            <a:ext cx="1893347" cy="576884"/>
          </a:xfrm>
          <a:prstGeom prst="roundRect">
            <a:avLst>
              <a:gd name="adj" fmla="val 50000"/>
            </a:avLst>
          </a:prstGeom>
          <a:solidFill>
            <a:schemeClr val="accent5">
              <a:lumMod val="50000"/>
            </a:schemeClr>
          </a:solidFill>
          <a:ln w="38100" cap="rnd">
            <a:solidFill>
              <a:srgbClr val="FF0095"/>
            </a:solidFill>
            <a:round/>
          </a:ln>
          <a:effectLst>
            <a:innerShdw blurRad="440347">
              <a:srgbClr val="FF0095"/>
            </a:innerShdw>
          </a:effectLst>
        </p:spPr>
        <p:style>
          <a:lnRef idx="1">
            <a:schemeClr val="accent1"/>
          </a:lnRef>
          <a:fillRef idx="0">
            <a:schemeClr val="accent1"/>
          </a:fillRef>
          <a:effectRef idx="0">
            <a:schemeClr val="accent1"/>
          </a:effectRef>
          <a:fontRef idx="minor">
            <a:schemeClr val="tx1"/>
          </a:fontRef>
        </p:style>
        <p:txBody>
          <a:bodyPr rtlCol="0" anchor="ctr"/>
          <a:lstStyle>
            <a:defPPr>
              <a:defRPr lang="en-LT"/>
            </a:defPPr>
            <a:lvl1pPr algn="ctr">
              <a:defRPr sz="1200" b="1" spc="300">
                <a:solidFill>
                  <a:schemeClr val="bg1"/>
                </a:solidFill>
                <a:effectLst>
                  <a:outerShdw blurRad="698500" sx="102000" sy="102000" algn="ctr" rotWithShape="0">
                    <a:schemeClr val="bg1"/>
                  </a:outerShdw>
                </a:effectLst>
                <a:latin typeface="Nunito Sans ExtraBold" pitchFamily="2" charset="7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solidFill>
                  <a:srgbClr val="FFFFFF"/>
                </a:solidFill>
                <a:effectLst/>
              </a:rPr>
              <a:t>GROUP 7</a:t>
            </a:r>
            <a:endParaRPr kumimoji="0" lang="en-LT" b="1" i="0" u="none" strike="noStrike" kern="1200" cap="none" normalizeH="0" baseline="0" noProof="0" dirty="0">
              <a:ln>
                <a:noFill/>
              </a:ln>
              <a:solidFill>
                <a:srgbClr val="FFFFFF"/>
              </a:solidFill>
              <a:effectLst/>
              <a:uLnTx/>
              <a:uFillTx/>
              <a:latin typeface="Nunito Sans ExtraBold" pitchFamily="2" charset="77"/>
              <a:ea typeface="+mn-ea"/>
              <a:cs typeface="+mn-cs"/>
            </a:endParaRPr>
          </a:p>
        </p:txBody>
      </p:sp>
      <mc:AlternateContent xmlns:mc="http://schemas.openxmlformats.org/markup-compatibility/2006" xmlns:psez="http://schemas.microsoft.com/office/powerpoint/2016/sectionzoom">
        <mc:Choice Requires="psez">
          <p:graphicFrame>
            <p:nvGraphicFramePr>
              <p:cNvPr id="19" name="Section Zoom 18">
                <a:extLst>
                  <a:ext uri="{FF2B5EF4-FFF2-40B4-BE49-F238E27FC236}">
                    <a16:creationId xmlns:a16="http://schemas.microsoft.com/office/drawing/2014/main" id="{B2CE3744-E668-0862-2065-DBB6A4F1D547}"/>
                  </a:ext>
                </a:extLst>
              </p:cNvPr>
              <p:cNvGraphicFramePr>
                <a:graphicFrameLocks noChangeAspect="1"/>
              </p:cNvGraphicFramePr>
              <p:nvPr>
                <p:extLst>
                  <p:ext uri="{D42A27DB-BD31-4B8C-83A1-F6EECF244321}">
                    <p14:modId xmlns:p14="http://schemas.microsoft.com/office/powerpoint/2010/main" val="930699088"/>
                  </p:ext>
                </p:extLst>
              </p:nvPr>
            </p:nvGraphicFramePr>
            <p:xfrm rot="2029606">
              <a:off x="2784471" y="3841598"/>
              <a:ext cx="3048000" cy="1714500"/>
            </p:xfrm>
            <a:graphic>
              <a:graphicData uri="http://schemas.microsoft.com/office/powerpoint/2016/sectionzoom">
                <psez:sectionZm>
                  <psez:sectionZmObj sectionId="{9BBB1F1E-DD30-9E4C-8FFD-BAB4243F875A}">
                    <psez:zmPr id="{9BE1D92D-3631-4743-AA4D-F166E563EA62}" transitionDur="1000">
                      <p166:blipFill xmlns:p166="http://schemas.microsoft.com/office/powerpoint/2016/6/main">
                        <a:blip r:embed="rId3"/>
                        <a:stretch>
                          <a:fillRect/>
                        </a:stretch>
                      </p166:blipFill>
                      <p166:spPr xmlns:p166="http://schemas.microsoft.com/office/powerpoint/2016/6/main">
                        <a:xfrm rot="2029606">
                          <a:off x="0" y="0"/>
                          <a:ext cx="3048000" cy="1714500"/>
                        </a:xfrm>
                        <a:prstGeom prst="rect">
                          <a:avLst/>
                        </a:prstGeom>
                        <a:ln w="3175">
                          <a:noFill/>
                        </a:ln>
                        <a:effectLst/>
                        <a:scene3d>
                          <a:camera prst="isometricRightUp"/>
                          <a:lightRig rig="threePt" dir="t"/>
                        </a:scene3d>
                      </p166:spPr>
                    </psez:zmPr>
                  </psez:sectionZmObj>
                </psez:sectionZm>
              </a:graphicData>
            </a:graphic>
          </p:graphicFrame>
        </mc:Choice>
        <mc:Fallback xmlns="">
          <p:pic>
            <p:nvPicPr>
              <p:cNvPr id="19" name="Section Zoom 18">
                <a:hlinkClick r:id="rId4" action="ppaction://hlinksldjump"/>
                <a:extLst>
                  <a:ext uri="{FF2B5EF4-FFF2-40B4-BE49-F238E27FC236}">
                    <a16:creationId xmlns:a16="http://schemas.microsoft.com/office/drawing/2014/main" id="{B2CE3744-E668-0862-2065-DBB6A4F1D547}"/>
                  </a:ext>
                </a:extLst>
              </p:cNvPr>
              <p:cNvPicPr>
                <a:picLocks noGrp="1" noRot="1" noChangeAspect="1" noMove="1" noResize="1" noEditPoints="1" noAdjustHandles="1" noChangeArrowheads="1" noChangeShapeType="1"/>
              </p:cNvPicPr>
              <p:nvPr/>
            </p:nvPicPr>
            <p:blipFill>
              <a:blip r:embed="rId5"/>
              <a:stretch>
                <a:fillRect/>
              </a:stretch>
            </p:blipFill>
            <p:spPr>
              <a:xfrm rot="2029606">
                <a:off x="2784471" y="3841598"/>
                <a:ext cx="3048000" cy="1714500"/>
              </a:xfrm>
              <a:prstGeom prst="rect">
                <a:avLst/>
              </a:prstGeom>
              <a:ln w="3175">
                <a:noFill/>
              </a:ln>
              <a:effectLst/>
              <a:scene3d>
                <a:camera prst="isometricRightUp"/>
                <a:lightRig rig="threePt" dir="t"/>
              </a:scene3d>
            </p:spPr>
          </p:pic>
        </mc:Fallback>
      </mc:AlternateContent>
      <mc:AlternateContent xmlns:mc="http://schemas.openxmlformats.org/markup-compatibility/2006" xmlns:psez="http://schemas.microsoft.com/office/powerpoint/2016/sectionzoom">
        <mc:Choice Requires="psez">
          <p:graphicFrame>
            <p:nvGraphicFramePr>
              <p:cNvPr id="21" name="Section Zoom 20">
                <a:extLst>
                  <a:ext uri="{FF2B5EF4-FFF2-40B4-BE49-F238E27FC236}">
                    <a16:creationId xmlns:a16="http://schemas.microsoft.com/office/drawing/2014/main" id="{D836C3C6-32DC-2AC5-7EB9-9F85BA08B874}"/>
                  </a:ext>
                </a:extLst>
              </p:cNvPr>
              <p:cNvGraphicFramePr>
                <a:graphicFrameLocks noChangeAspect="1"/>
              </p:cNvGraphicFramePr>
              <p:nvPr>
                <p:extLst>
                  <p:ext uri="{D42A27DB-BD31-4B8C-83A1-F6EECF244321}">
                    <p14:modId xmlns:p14="http://schemas.microsoft.com/office/powerpoint/2010/main" val="834111675"/>
                  </p:ext>
                </p:extLst>
              </p:nvPr>
            </p:nvGraphicFramePr>
            <p:xfrm rot="2024122">
              <a:off x="4361691" y="279383"/>
              <a:ext cx="3048000" cy="1714500"/>
            </p:xfrm>
            <a:graphic>
              <a:graphicData uri="http://schemas.microsoft.com/office/powerpoint/2016/sectionzoom">
                <psez:sectionZm>
                  <psez:sectionZmObj sectionId="{79696467-B11B-AD46-8979-445C29E38331}">
                    <psez:zmPr id="{21BB7851-D83D-2E4A-A985-52D6C512A1FF}" transitionDur="1000">
                      <p166:blipFill xmlns:p166="http://schemas.microsoft.com/office/powerpoint/2016/6/main">
                        <a:blip r:embed="rId6"/>
                        <a:stretch>
                          <a:fillRect/>
                        </a:stretch>
                      </p166:blipFill>
                      <p166:spPr xmlns:p166="http://schemas.microsoft.com/office/powerpoint/2016/6/main">
                        <a:xfrm rot="2024122">
                          <a:off x="0" y="0"/>
                          <a:ext cx="3048000" cy="1714500"/>
                        </a:xfrm>
                        <a:prstGeom prst="rect">
                          <a:avLst/>
                        </a:prstGeom>
                        <a:ln w="3175">
                          <a:noFill/>
                        </a:ln>
                        <a:scene3d>
                          <a:camera prst="isometricRightUp"/>
                          <a:lightRig rig="threePt" dir="t"/>
                        </a:scene3d>
                      </p166:spPr>
                    </psez:zmPr>
                  </psez:sectionZmObj>
                </psez:sectionZm>
              </a:graphicData>
            </a:graphic>
          </p:graphicFrame>
        </mc:Choice>
        <mc:Fallback xmlns="">
          <p:pic>
            <p:nvPicPr>
              <p:cNvPr id="21" name="Section Zoom 20">
                <a:hlinkClick r:id="rId7" action="ppaction://hlinksldjump"/>
                <a:extLst>
                  <a:ext uri="{FF2B5EF4-FFF2-40B4-BE49-F238E27FC236}">
                    <a16:creationId xmlns:a16="http://schemas.microsoft.com/office/drawing/2014/main" id="{D836C3C6-32DC-2AC5-7EB9-9F85BA08B874}"/>
                  </a:ext>
                </a:extLst>
              </p:cNvPr>
              <p:cNvPicPr>
                <a:picLocks noGrp="1" noRot="1" noChangeAspect="1" noMove="1" noResize="1" noEditPoints="1" noAdjustHandles="1" noChangeArrowheads="1" noChangeShapeType="1"/>
              </p:cNvPicPr>
              <p:nvPr/>
            </p:nvPicPr>
            <p:blipFill>
              <a:blip r:embed="rId8"/>
              <a:stretch>
                <a:fillRect/>
              </a:stretch>
            </p:blipFill>
            <p:spPr>
              <a:xfrm rot="2024122">
                <a:off x="4361691" y="279383"/>
                <a:ext cx="3048000" cy="1714500"/>
              </a:xfrm>
              <a:prstGeom prst="rect">
                <a:avLst/>
              </a:prstGeom>
              <a:ln w="3175">
                <a:noFill/>
              </a:ln>
              <a:scene3d>
                <a:camera prst="isometricRightUp"/>
                <a:lightRig rig="threePt" dir="t"/>
              </a:scene3d>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0EED830D-2A4E-4A17-9442-5E286DE60B31}"/>
                  </a:ext>
                </a:extLst>
              </p:cNvPr>
              <p:cNvGraphicFramePr>
                <a:graphicFrameLocks noChangeAspect="1"/>
              </p:cNvGraphicFramePr>
              <p:nvPr>
                <p:extLst>
                  <p:ext uri="{D42A27DB-BD31-4B8C-83A1-F6EECF244321}">
                    <p14:modId xmlns:p14="http://schemas.microsoft.com/office/powerpoint/2010/main" val="3548549117"/>
                  </p:ext>
                </p:extLst>
              </p:nvPr>
            </p:nvGraphicFramePr>
            <p:xfrm rot="2048659">
              <a:off x="3258010" y="1836919"/>
              <a:ext cx="3048000" cy="1714500"/>
            </p:xfrm>
            <a:graphic>
              <a:graphicData uri="http://schemas.microsoft.com/office/powerpoint/2016/sectionzoom">
                <psez:sectionZm>
                  <psez:sectionZmObj sectionId="{E69A58F9-1E1F-7742-96CB-084FF4CCEDC0}">
                    <psez:zmPr id="{A81CE3EB-8F1F-4E55-8B7D-DCD8AA5A8415}" transitionDur="1000">
                      <p166:blipFill xmlns:p166="http://schemas.microsoft.com/office/powerpoint/2016/6/main">
                        <a:blip r:embed="rId9"/>
                        <a:stretch>
                          <a:fillRect/>
                        </a:stretch>
                      </p166:blipFill>
                      <p166:spPr xmlns:p166="http://schemas.microsoft.com/office/powerpoint/2016/6/main">
                        <a:xfrm rot="2048659">
                          <a:off x="0" y="0"/>
                          <a:ext cx="3048000" cy="1714500"/>
                        </a:xfrm>
                        <a:prstGeom prst="rect">
                          <a:avLst/>
                        </a:prstGeom>
                        <a:ln w="3175">
                          <a:solidFill>
                            <a:prstClr val="ltGray"/>
                          </a:solidFill>
                        </a:ln>
                        <a:scene3d>
                          <a:camera prst="isometricRightUp"/>
                          <a:lightRig rig="threePt" dir="t"/>
                        </a:scene3d>
                      </p166:spPr>
                    </psez:zmPr>
                  </psez:sectionZmObj>
                </psez:sectionZm>
              </a:graphicData>
            </a:graphic>
          </p:graphicFrame>
        </mc:Choice>
        <mc:Fallback xmlns="">
          <p:pic>
            <p:nvPicPr>
              <p:cNvPr id="4" name="Section Zoom 3">
                <a:hlinkClick r:id="rId10" action="ppaction://hlinksldjump"/>
                <a:extLst>
                  <a:ext uri="{FF2B5EF4-FFF2-40B4-BE49-F238E27FC236}">
                    <a16:creationId xmlns:a16="http://schemas.microsoft.com/office/drawing/2014/main" id="{0EED830D-2A4E-4A17-9442-5E286DE60B31}"/>
                  </a:ext>
                </a:extLst>
              </p:cNvPr>
              <p:cNvPicPr>
                <a:picLocks noGrp="1" noRot="1" noChangeAspect="1" noMove="1" noResize="1" noEditPoints="1" noAdjustHandles="1" noChangeArrowheads="1" noChangeShapeType="1"/>
              </p:cNvPicPr>
              <p:nvPr/>
            </p:nvPicPr>
            <p:blipFill>
              <a:blip r:embed="rId11"/>
              <a:stretch>
                <a:fillRect/>
              </a:stretch>
            </p:blipFill>
            <p:spPr>
              <a:xfrm rot="2048659">
                <a:off x="3258010" y="1836919"/>
                <a:ext cx="3048000" cy="1714500"/>
              </a:xfrm>
              <a:prstGeom prst="rect">
                <a:avLst/>
              </a:prstGeom>
              <a:ln w="3175">
                <a:solidFill>
                  <a:prstClr val="ltGray"/>
                </a:solidFill>
              </a:ln>
              <a:scene3d>
                <a:camera prst="isometricRightUp"/>
                <a:lightRig rig="threePt" dir="t"/>
              </a:scene3d>
            </p:spPr>
          </p:pic>
        </mc:Fallback>
      </mc:AlternateContent>
    </p:spTree>
    <p:extLst>
      <p:ext uri="{BB962C8B-B14F-4D97-AF65-F5344CB8AC3E}">
        <p14:creationId xmlns:p14="http://schemas.microsoft.com/office/powerpoint/2010/main" val="2552164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childTnLst>
                                    <p:animMotion origin="layout" path="M 1.875E-6 3.7037E-6 L 1.875E-6 0.02129 " pathEditMode="relative" rAng="0" ptsTypes="AA">
                                      <p:cBhvr>
                                        <p:cTn id="6" dur="2000" fill="hold"/>
                                        <p:tgtEl>
                                          <p:spTgt spid="5"/>
                                        </p:tgtEl>
                                        <p:attrNameLst>
                                          <p:attrName>ppt_x</p:attrName>
                                          <p:attrName>ppt_y</p:attrName>
                                        </p:attrNameLst>
                                      </p:cBhvr>
                                      <p:rCtr x="0" y="1065"/>
                                    </p:animMotion>
                                  </p:childTnLst>
                                </p:cTn>
                              </p:par>
                              <p:par>
                                <p:cTn id="7" presetID="8" presetClass="emph" presetSubtype="0" repeatCount="indefinite" accel="50000" decel="50000" autoRev="1" fill="hold" nodeType="withEffect">
                                  <p:stCondLst>
                                    <p:cond delay="0"/>
                                  </p:stCondLst>
                                  <p:childTnLst>
                                    <p:animRot by="120000">
                                      <p:cBhvr>
                                        <p:cTn id="8" dur="2000" fill="hold"/>
                                        <p:tgtEl>
                                          <p:spTgt spid="5"/>
                                        </p:tgtEl>
                                        <p:attrNameLst>
                                          <p:attrName>r</p:attrName>
                                        </p:attrNameLst>
                                      </p:cBhvr>
                                    </p:animRot>
                                  </p:childTnLst>
                                </p:cTn>
                              </p:par>
                              <p:par>
                                <p:cTn id="9" presetID="42" presetClass="path" presetSubtype="0" repeatCount="indefinite" accel="50000" decel="50000" autoRev="1" fill="hold" nodeType="withEffect">
                                  <p:stCondLst>
                                    <p:cond delay="0"/>
                                  </p:stCondLst>
                                  <p:childTnLst>
                                    <p:animMotion origin="layout" path="M 1.875E-6 3.7037E-6 L 1.875E-6 0.02129 " pathEditMode="relative" rAng="0" ptsTypes="AA">
                                      <p:cBhvr>
                                        <p:cTn id="10" dur="2000" fill="hold"/>
                                        <p:tgtEl>
                                          <p:spTgt spid="21"/>
                                        </p:tgtEl>
                                        <p:attrNameLst>
                                          <p:attrName>ppt_x</p:attrName>
                                          <p:attrName>ppt_y</p:attrName>
                                        </p:attrNameLst>
                                      </p:cBhvr>
                                      <p:rCtr x="0" y="1065"/>
                                    </p:animMotion>
                                  </p:childTnLst>
                                </p:cTn>
                              </p:par>
                              <p:par>
                                <p:cTn id="11" presetID="42" presetClass="path" presetSubtype="0" repeatCount="indefinite" accel="50000" decel="50000" autoRev="1" fill="hold" nodeType="withEffect">
                                  <p:stCondLst>
                                    <p:cond delay="400"/>
                                  </p:stCondLst>
                                  <p:childTnLst>
                                    <p:animMotion origin="layout" path="M 1.875E-6 3.7037E-6 L 1.875E-6 0.02129 " pathEditMode="relative" rAng="0" ptsTypes="AA">
                                      <p:cBhvr>
                                        <p:cTn id="12" dur="2000" fill="hold"/>
                                        <p:tgtEl>
                                          <p:spTgt spid="19"/>
                                        </p:tgtEl>
                                        <p:attrNameLst>
                                          <p:attrName>ppt_x</p:attrName>
                                          <p:attrName>ppt_y</p:attrName>
                                        </p:attrNameLst>
                                      </p:cBhvr>
                                      <p:rCtr x="0" y="1065"/>
                                    </p:animMotion>
                                  </p:childTnLst>
                                </p:cTn>
                              </p:par>
                              <p:par>
                                <p:cTn id="13" presetID="42" presetClass="path" presetSubtype="0" repeatCount="indefinite" accel="50000" decel="50000" autoRev="1" fill="hold" grpId="0" nodeType="withEffect">
                                  <p:stCondLst>
                                    <p:cond delay="0"/>
                                  </p:stCondLst>
                                  <p:childTnLst>
                                    <p:animMotion origin="layout" path="M 1.875E-6 3.7037E-6 L 1.875E-6 0.02129 " pathEditMode="relative" rAng="0" ptsTypes="AA">
                                      <p:cBhvr>
                                        <p:cTn id="14" dur="2000" fill="hold"/>
                                        <p:tgtEl>
                                          <p:spTgt spid="26"/>
                                        </p:tgtEl>
                                        <p:attrNameLst>
                                          <p:attrName>ppt_x</p:attrName>
                                          <p:attrName>ppt_y</p:attrName>
                                        </p:attrNameLst>
                                      </p:cBhvr>
                                      <p:rCtr x="0" y="1065"/>
                                    </p:animMotion>
                                  </p:childTnLst>
                                </p:cTn>
                              </p:par>
                              <p:par>
                                <p:cTn id="15" presetID="42" presetClass="path" presetSubtype="0" repeatCount="indefinite" accel="50000" decel="50000" autoRev="1" fill="hold" grpId="0" nodeType="withEffect">
                                  <p:stCondLst>
                                    <p:cond delay="400"/>
                                  </p:stCondLst>
                                  <p:childTnLst>
                                    <p:animMotion origin="layout" path="M 1.875E-6 3.7037E-6 L 1.875E-6 0.02129 " pathEditMode="relative" rAng="0" ptsTypes="AA">
                                      <p:cBhvr>
                                        <p:cTn id="16" dur="2000" fill="hold"/>
                                        <p:tgtEl>
                                          <p:spTgt spid="27"/>
                                        </p:tgtEl>
                                        <p:attrNameLst>
                                          <p:attrName>ppt_x</p:attrName>
                                          <p:attrName>ppt_y</p:attrName>
                                        </p:attrNameLst>
                                      </p:cBhvr>
                                      <p:rCtr x="0" y="1065"/>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5E-6 -4.07407E-6 L 4.79167E-6 -1.48148E-6 " pathEditMode="relative" rAng="0" ptsTypes="AA">
                                      <p:cBhvr>
                                        <p:cTn id="20" dur="2000" fill="hold"/>
                                        <p:tgtEl>
                                          <p:spTgt spid="4"/>
                                        </p:tgtEl>
                                        <p:attrNameLst>
                                          <p:attrName>ppt_x</p:attrName>
                                          <p:attrName>ppt_y</p:attrName>
                                        </p:attrNameLst>
                                      </p:cBhvr>
                                      <p:rCtr x="-391" y="995"/>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2.5E-6 -4.07407E-6 L 1.45833E-6 -1.11111E-6 " pathEditMode="relative" rAng="0" ptsTypes="AA">
                                      <p:cBhvr>
                                        <p:cTn id="24" dur="2000" fill="hold"/>
                                        <p:tgtEl>
                                          <p:spTgt spid="4"/>
                                        </p:tgtEl>
                                        <p:attrNameLst>
                                          <p:attrName>ppt_x</p:attrName>
                                          <p:attrName>ppt_y</p:attrName>
                                        </p:attrNameLst>
                                      </p:cBhvr>
                                      <p:rCtr x="26" y="6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bg circle">
            <a:extLst>
              <a:ext uri="{FF2B5EF4-FFF2-40B4-BE49-F238E27FC236}">
                <a16:creationId xmlns:a16="http://schemas.microsoft.com/office/drawing/2014/main" id="{0A61FFD3-BF86-402B-9889-E778A7B40870}"/>
              </a:ext>
            </a:extLst>
          </p:cNvPr>
          <p:cNvSpPr/>
          <p:nvPr/>
        </p:nvSpPr>
        <p:spPr>
          <a:xfrm>
            <a:off x="5027022" y="0"/>
            <a:ext cx="7333538" cy="7333536"/>
          </a:xfrm>
          <a:prstGeom prst="ellipse">
            <a:avLst/>
          </a:prstGeom>
          <a:gradFill flip="none" rotWithShape="1">
            <a:gsLst>
              <a:gs pos="0">
                <a:schemeClr val="accent2">
                  <a:alpha val="50000"/>
                </a:schemeClr>
              </a:gs>
              <a:gs pos="100000">
                <a:schemeClr val="accent2">
                  <a:alpha val="0"/>
                </a:schemeClr>
              </a:gs>
            </a:gsLst>
            <a:path path="circle">
              <a:fillToRect l="50000" t="50000" r="50000" b="50000"/>
            </a:path>
            <a:tileRect/>
          </a:gradFill>
          <a:ln w="28575">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sz="1000" dirty="0">
              <a:solidFill>
                <a:schemeClr val="tx1"/>
              </a:solidFill>
            </a:endParaRPr>
          </a:p>
        </p:txBody>
      </p:sp>
      <p:sp>
        <p:nvSpPr>
          <p:cNvPr id="102" name="bg circle">
            <a:extLst>
              <a:ext uri="{FF2B5EF4-FFF2-40B4-BE49-F238E27FC236}">
                <a16:creationId xmlns:a16="http://schemas.microsoft.com/office/drawing/2014/main" id="{9906245D-3211-4691-A705-103D073FF41F}"/>
              </a:ext>
            </a:extLst>
          </p:cNvPr>
          <p:cNvSpPr/>
          <p:nvPr/>
        </p:nvSpPr>
        <p:spPr>
          <a:xfrm>
            <a:off x="-651433" y="89653"/>
            <a:ext cx="7333538" cy="7333536"/>
          </a:xfrm>
          <a:prstGeom prst="ellipse">
            <a:avLst/>
          </a:prstGeom>
          <a:gradFill flip="none" rotWithShape="1">
            <a:gsLst>
              <a:gs pos="0">
                <a:schemeClr val="accent2">
                  <a:alpha val="50000"/>
                </a:schemeClr>
              </a:gs>
              <a:gs pos="100000">
                <a:schemeClr val="accent2">
                  <a:alpha val="0"/>
                </a:schemeClr>
              </a:gs>
            </a:gsLst>
            <a:path path="circle">
              <a:fillToRect l="50000" t="50000" r="50000" b="50000"/>
            </a:path>
            <a:tileRect/>
          </a:gradFill>
          <a:ln w="28575">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sz="1000" dirty="0">
              <a:solidFill>
                <a:schemeClr val="tx1"/>
              </a:solidFill>
            </a:endParaRPr>
          </a:p>
        </p:txBody>
      </p:sp>
      <p:grpSp>
        <p:nvGrpSpPr>
          <p:cNvPr id="7" name="slide rows" hidden="1">
            <a:extLst>
              <a:ext uri="{FF2B5EF4-FFF2-40B4-BE49-F238E27FC236}">
                <a16:creationId xmlns:a16="http://schemas.microsoft.com/office/drawing/2014/main" id="{5669C2D4-B9CF-2890-60FC-09A9CB72F316}"/>
              </a:ext>
            </a:extLst>
          </p:cNvPr>
          <p:cNvGrpSpPr/>
          <p:nvPr/>
        </p:nvGrpSpPr>
        <p:grpSpPr>
          <a:xfrm>
            <a:off x="0" y="-1"/>
            <a:ext cx="12191999" cy="6858001"/>
            <a:chOff x="0" y="-1"/>
            <a:chExt cx="12191999" cy="6858001"/>
          </a:xfrm>
        </p:grpSpPr>
        <p:sp>
          <p:nvSpPr>
            <p:cNvPr id="8" name="Rectangle 7">
              <a:extLst>
                <a:ext uri="{FF2B5EF4-FFF2-40B4-BE49-F238E27FC236}">
                  <a16:creationId xmlns:a16="http://schemas.microsoft.com/office/drawing/2014/main" id="{63A7F976-002B-C74F-71D8-55615C62CFFC}"/>
                </a:ext>
              </a:extLst>
            </p:cNvPr>
            <p:cNvSpPr/>
            <p:nvPr/>
          </p:nvSpPr>
          <p:spPr>
            <a:xfrm rot="5400000">
              <a:off x="5667600" y="-5667601"/>
              <a:ext cx="856800" cy="12191999"/>
            </a:xfrm>
            <a:prstGeom prst="rect">
              <a:avLst/>
            </a:prstGeom>
            <a:solidFill>
              <a:schemeClr val="tx1">
                <a:alpha val="0"/>
              </a:schemeClr>
            </a:solidFill>
            <a:ln w="6350">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LT" sz="1400" b="1" dirty="0">
                <a:solidFill>
                  <a:schemeClr val="tx1"/>
                </a:solidFill>
              </a:endParaRPr>
            </a:p>
          </p:txBody>
        </p:sp>
        <p:sp>
          <p:nvSpPr>
            <p:cNvPr id="9" name="Rectangle 8">
              <a:extLst>
                <a:ext uri="{FF2B5EF4-FFF2-40B4-BE49-F238E27FC236}">
                  <a16:creationId xmlns:a16="http://schemas.microsoft.com/office/drawing/2014/main" id="{C49D1A7E-9B0E-2BDA-52D5-145F4FED1644}"/>
                </a:ext>
              </a:extLst>
            </p:cNvPr>
            <p:cNvSpPr/>
            <p:nvPr/>
          </p:nvSpPr>
          <p:spPr>
            <a:xfrm rot="5400000">
              <a:off x="5667600" y="-4810287"/>
              <a:ext cx="856800" cy="12191999"/>
            </a:xfrm>
            <a:prstGeom prst="rect">
              <a:avLst/>
            </a:prstGeom>
            <a:solidFill>
              <a:schemeClr val="tx1">
                <a:alpha val="0"/>
              </a:schemeClr>
            </a:solidFill>
            <a:ln w="6350">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LT" sz="1400" b="1" dirty="0">
                <a:solidFill>
                  <a:schemeClr val="tx1"/>
                </a:solidFill>
              </a:endParaRPr>
            </a:p>
          </p:txBody>
        </p:sp>
        <p:sp>
          <p:nvSpPr>
            <p:cNvPr id="10" name="Rectangle 9">
              <a:extLst>
                <a:ext uri="{FF2B5EF4-FFF2-40B4-BE49-F238E27FC236}">
                  <a16:creationId xmlns:a16="http://schemas.microsoft.com/office/drawing/2014/main" id="{D9F7E4EF-FD90-AFF5-6AC1-4A54131482CA}"/>
                </a:ext>
              </a:extLst>
            </p:cNvPr>
            <p:cNvSpPr/>
            <p:nvPr/>
          </p:nvSpPr>
          <p:spPr>
            <a:xfrm rot="5400000">
              <a:off x="5667600" y="-3952973"/>
              <a:ext cx="856800" cy="12191999"/>
            </a:xfrm>
            <a:prstGeom prst="rect">
              <a:avLst/>
            </a:prstGeom>
            <a:solidFill>
              <a:schemeClr val="tx1">
                <a:alpha val="0"/>
              </a:schemeClr>
            </a:solidFill>
            <a:ln w="6350">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LT" sz="1400" b="1" dirty="0">
                <a:solidFill>
                  <a:schemeClr val="tx1"/>
                </a:solidFill>
              </a:endParaRPr>
            </a:p>
          </p:txBody>
        </p:sp>
        <p:sp>
          <p:nvSpPr>
            <p:cNvPr id="11" name="Rectangle 10">
              <a:extLst>
                <a:ext uri="{FF2B5EF4-FFF2-40B4-BE49-F238E27FC236}">
                  <a16:creationId xmlns:a16="http://schemas.microsoft.com/office/drawing/2014/main" id="{08EFD898-C695-28C9-0AD2-3E9674D86596}"/>
                </a:ext>
              </a:extLst>
            </p:cNvPr>
            <p:cNvSpPr/>
            <p:nvPr/>
          </p:nvSpPr>
          <p:spPr>
            <a:xfrm rot="5400000">
              <a:off x="5667600" y="-3095659"/>
              <a:ext cx="856800" cy="12191999"/>
            </a:xfrm>
            <a:prstGeom prst="rect">
              <a:avLst/>
            </a:prstGeom>
            <a:solidFill>
              <a:schemeClr val="tx1">
                <a:alpha val="0"/>
              </a:schemeClr>
            </a:solidFill>
            <a:ln w="6350">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LT" sz="1400" b="1" dirty="0">
                <a:solidFill>
                  <a:schemeClr val="tx1"/>
                </a:solidFill>
              </a:endParaRPr>
            </a:p>
          </p:txBody>
        </p:sp>
        <p:sp>
          <p:nvSpPr>
            <p:cNvPr id="12" name="Rectangle 11">
              <a:extLst>
                <a:ext uri="{FF2B5EF4-FFF2-40B4-BE49-F238E27FC236}">
                  <a16:creationId xmlns:a16="http://schemas.microsoft.com/office/drawing/2014/main" id="{AC6345E1-C0C4-920F-0FE6-94B68A181276}"/>
                </a:ext>
              </a:extLst>
            </p:cNvPr>
            <p:cNvSpPr/>
            <p:nvPr/>
          </p:nvSpPr>
          <p:spPr>
            <a:xfrm rot="5400000">
              <a:off x="5667600" y="-2238345"/>
              <a:ext cx="856800" cy="12191999"/>
            </a:xfrm>
            <a:prstGeom prst="rect">
              <a:avLst/>
            </a:prstGeom>
            <a:solidFill>
              <a:schemeClr val="tx1">
                <a:alpha val="0"/>
              </a:schemeClr>
            </a:solidFill>
            <a:ln w="6350">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LT" sz="1400" b="1" dirty="0">
                <a:solidFill>
                  <a:schemeClr val="tx1"/>
                </a:solidFill>
              </a:endParaRPr>
            </a:p>
          </p:txBody>
        </p:sp>
        <p:sp>
          <p:nvSpPr>
            <p:cNvPr id="13" name="Rectangle 12">
              <a:extLst>
                <a:ext uri="{FF2B5EF4-FFF2-40B4-BE49-F238E27FC236}">
                  <a16:creationId xmlns:a16="http://schemas.microsoft.com/office/drawing/2014/main" id="{ABCE5B95-E921-0232-4C57-849DB7DE8875}"/>
                </a:ext>
              </a:extLst>
            </p:cNvPr>
            <p:cNvSpPr/>
            <p:nvPr/>
          </p:nvSpPr>
          <p:spPr>
            <a:xfrm rot="5400000">
              <a:off x="5667600" y="-1381031"/>
              <a:ext cx="856800" cy="12191999"/>
            </a:xfrm>
            <a:prstGeom prst="rect">
              <a:avLst/>
            </a:prstGeom>
            <a:solidFill>
              <a:schemeClr val="tx1">
                <a:alpha val="0"/>
              </a:schemeClr>
            </a:solidFill>
            <a:ln w="6350">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LT" sz="1400" b="1" dirty="0">
                <a:solidFill>
                  <a:schemeClr val="tx1"/>
                </a:solidFill>
              </a:endParaRPr>
            </a:p>
          </p:txBody>
        </p:sp>
        <p:sp>
          <p:nvSpPr>
            <p:cNvPr id="14" name="Rectangle 13">
              <a:extLst>
                <a:ext uri="{FF2B5EF4-FFF2-40B4-BE49-F238E27FC236}">
                  <a16:creationId xmlns:a16="http://schemas.microsoft.com/office/drawing/2014/main" id="{389D3506-249A-B798-1FB3-105469C6395A}"/>
                </a:ext>
              </a:extLst>
            </p:cNvPr>
            <p:cNvSpPr/>
            <p:nvPr/>
          </p:nvSpPr>
          <p:spPr>
            <a:xfrm rot="5400000">
              <a:off x="5667600" y="-523717"/>
              <a:ext cx="856800" cy="12191999"/>
            </a:xfrm>
            <a:prstGeom prst="rect">
              <a:avLst/>
            </a:prstGeom>
            <a:solidFill>
              <a:schemeClr val="tx1">
                <a:alpha val="0"/>
              </a:schemeClr>
            </a:solidFill>
            <a:ln w="6350">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LT" sz="1400" b="1" dirty="0">
                <a:solidFill>
                  <a:schemeClr val="tx1"/>
                </a:solidFill>
              </a:endParaRPr>
            </a:p>
          </p:txBody>
        </p:sp>
        <p:sp>
          <p:nvSpPr>
            <p:cNvPr id="15" name="Rectangle 14">
              <a:extLst>
                <a:ext uri="{FF2B5EF4-FFF2-40B4-BE49-F238E27FC236}">
                  <a16:creationId xmlns:a16="http://schemas.microsoft.com/office/drawing/2014/main" id="{598BC5A8-9700-940B-2472-213EBB13B1A5}"/>
                </a:ext>
              </a:extLst>
            </p:cNvPr>
            <p:cNvSpPr/>
            <p:nvPr/>
          </p:nvSpPr>
          <p:spPr>
            <a:xfrm rot="5400000">
              <a:off x="5667600" y="333600"/>
              <a:ext cx="856800" cy="12191999"/>
            </a:xfrm>
            <a:prstGeom prst="rect">
              <a:avLst/>
            </a:prstGeom>
            <a:solidFill>
              <a:schemeClr val="tx1">
                <a:alpha val="0"/>
              </a:schemeClr>
            </a:solidFill>
            <a:ln w="6350">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LT" sz="1400" b="1" dirty="0">
                <a:solidFill>
                  <a:schemeClr val="tx1"/>
                </a:solidFill>
              </a:endParaRPr>
            </a:p>
          </p:txBody>
        </p:sp>
      </p:grpSp>
      <p:grpSp>
        <p:nvGrpSpPr>
          <p:cNvPr id="16" name="slide columns" hidden="1">
            <a:extLst>
              <a:ext uri="{FF2B5EF4-FFF2-40B4-BE49-F238E27FC236}">
                <a16:creationId xmlns:a16="http://schemas.microsoft.com/office/drawing/2014/main" id="{ABC8B272-0F9C-0F1D-0127-1C82AF825777}"/>
              </a:ext>
            </a:extLst>
          </p:cNvPr>
          <p:cNvGrpSpPr/>
          <p:nvPr/>
        </p:nvGrpSpPr>
        <p:grpSpPr>
          <a:xfrm>
            <a:off x="0" y="0"/>
            <a:ext cx="12192000" cy="6858000"/>
            <a:chOff x="0" y="0"/>
            <a:chExt cx="12192000" cy="6858000"/>
          </a:xfrm>
        </p:grpSpPr>
        <p:sp>
          <p:nvSpPr>
            <p:cNvPr id="17" name="Rectangle 16">
              <a:extLst>
                <a:ext uri="{FF2B5EF4-FFF2-40B4-BE49-F238E27FC236}">
                  <a16:creationId xmlns:a16="http://schemas.microsoft.com/office/drawing/2014/main" id="{E2F24750-C1AF-F29D-3176-BE94B313A2E7}"/>
                </a:ext>
              </a:extLst>
            </p:cNvPr>
            <p:cNvSpPr/>
            <p:nvPr/>
          </p:nvSpPr>
          <p:spPr>
            <a:xfrm>
              <a:off x="0" y="0"/>
              <a:ext cx="1015999" cy="6858000"/>
            </a:xfrm>
            <a:prstGeom prst="rect">
              <a:avLst/>
            </a:prstGeom>
            <a:solidFill>
              <a:schemeClr val="tx1">
                <a:alpha val="0"/>
              </a:schemeClr>
            </a:solidFill>
            <a:ln w="6350">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LT" sz="1400" b="1" dirty="0">
                <a:solidFill>
                  <a:schemeClr val="tx1"/>
                </a:solidFill>
              </a:endParaRPr>
            </a:p>
          </p:txBody>
        </p:sp>
        <p:sp>
          <p:nvSpPr>
            <p:cNvPr id="18" name="Rectangle 17">
              <a:extLst>
                <a:ext uri="{FF2B5EF4-FFF2-40B4-BE49-F238E27FC236}">
                  <a16:creationId xmlns:a16="http://schemas.microsoft.com/office/drawing/2014/main" id="{5BACED0D-606B-5898-BAA1-ABD4D0F1C488}"/>
                </a:ext>
              </a:extLst>
            </p:cNvPr>
            <p:cNvSpPr/>
            <p:nvPr/>
          </p:nvSpPr>
          <p:spPr>
            <a:xfrm>
              <a:off x="1016000" y="0"/>
              <a:ext cx="1015999" cy="6858000"/>
            </a:xfrm>
            <a:prstGeom prst="rect">
              <a:avLst/>
            </a:prstGeom>
            <a:solidFill>
              <a:schemeClr val="tx1">
                <a:alpha val="0"/>
              </a:schemeClr>
            </a:solidFill>
            <a:ln w="6350">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LT" sz="1400" b="1" dirty="0">
                <a:solidFill>
                  <a:schemeClr val="tx1"/>
                </a:solidFill>
              </a:endParaRPr>
            </a:p>
          </p:txBody>
        </p:sp>
        <p:sp>
          <p:nvSpPr>
            <p:cNvPr id="19" name="Rectangle 18">
              <a:extLst>
                <a:ext uri="{FF2B5EF4-FFF2-40B4-BE49-F238E27FC236}">
                  <a16:creationId xmlns:a16="http://schemas.microsoft.com/office/drawing/2014/main" id="{0FC737FF-DECF-A2F0-3E68-D9FB5D5E70FA}"/>
                </a:ext>
              </a:extLst>
            </p:cNvPr>
            <p:cNvSpPr/>
            <p:nvPr/>
          </p:nvSpPr>
          <p:spPr>
            <a:xfrm>
              <a:off x="2032000" y="0"/>
              <a:ext cx="1015999" cy="6858000"/>
            </a:xfrm>
            <a:prstGeom prst="rect">
              <a:avLst/>
            </a:prstGeom>
            <a:solidFill>
              <a:schemeClr val="tx1">
                <a:alpha val="0"/>
              </a:schemeClr>
            </a:solidFill>
            <a:ln w="6350">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LT" sz="1400" b="1" dirty="0">
                <a:solidFill>
                  <a:schemeClr val="tx1"/>
                </a:solidFill>
              </a:endParaRPr>
            </a:p>
          </p:txBody>
        </p:sp>
        <p:sp>
          <p:nvSpPr>
            <p:cNvPr id="20" name="Rectangle 19">
              <a:extLst>
                <a:ext uri="{FF2B5EF4-FFF2-40B4-BE49-F238E27FC236}">
                  <a16:creationId xmlns:a16="http://schemas.microsoft.com/office/drawing/2014/main" id="{32E6DA3E-8174-8DCE-9377-1E95E8C943DA}"/>
                </a:ext>
              </a:extLst>
            </p:cNvPr>
            <p:cNvSpPr/>
            <p:nvPr/>
          </p:nvSpPr>
          <p:spPr>
            <a:xfrm>
              <a:off x="3048000" y="0"/>
              <a:ext cx="1015999" cy="6858000"/>
            </a:xfrm>
            <a:prstGeom prst="rect">
              <a:avLst/>
            </a:prstGeom>
            <a:solidFill>
              <a:schemeClr val="tx1">
                <a:alpha val="0"/>
              </a:schemeClr>
            </a:solidFill>
            <a:ln w="6350">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LT" sz="1400" b="1" dirty="0">
                <a:solidFill>
                  <a:schemeClr val="tx1"/>
                </a:solidFill>
              </a:endParaRPr>
            </a:p>
          </p:txBody>
        </p:sp>
        <p:sp>
          <p:nvSpPr>
            <p:cNvPr id="21" name="Rectangle 20">
              <a:extLst>
                <a:ext uri="{FF2B5EF4-FFF2-40B4-BE49-F238E27FC236}">
                  <a16:creationId xmlns:a16="http://schemas.microsoft.com/office/drawing/2014/main" id="{D8A5D1A8-C0FF-8D42-AAFC-24448CA04D50}"/>
                </a:ext>
              </a:extLst>
            </p:cNvPr>
            <p:cNvSpPr/>
            <p:nvPr/>
          </p:nvSpPr>
          <p:spPr>
            <a:xfrm>
              <a:off x="4064000" y="0"/>
              <a:ext cx="1015999" cy="6858000"/>
            </a:xfrm>
            <a:prstGeom prst="rect">
              <a:avLst/>
            </a:prstGeom>
            <a:solidFill>
              <a:schemeClr val="tx1">
                <a:alpha val="0"/>
              </a:schemeClr>
            </a:solidFill>
            <a:ln w="6350">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LT" sz="1400" b="1" dirty="0">
                <a:solidFill>
                  <a:schemeClr val="tx1"/>
                </a:solidFill>
              </a:endParaRPr>
            </a:p>
          </p:txBody>
        </p:sp>
        <p:sp>
          <p:nvSpPr>
            <p:cNvPr id="22" name="Rectangle 21">
              <a:extLst>
                <a:ext uri="{FF2B5EF4-FFF2-40B4-BE49-F238E27FC236}">
                  <a16:creationId xmlns:a16="http://schemas.microsoft.com/office/drawing/2014/main" id="{2E3FA281-A577-F541-7499-6D93D66A5D4C}"/>
                </a:ext>
              </a:extLst>
            </p:cNvPr>
            <p:cNvSpPr/>
            <p:nvPr/>
          </p:nvSpPr>
          <p:spPr>
            <a:xfrm>
              <a:off x="5080000" y="0"/>
              <a:ext cx="1015999" cy="6858000"/>
            </a:xfrm>
            <a:prstGeom prst="rect">
              <a:avLst/>
            </a:prstGeom>
            <a:solidFill>
              <a:schemeClr val="tx1">
                <a:alpha val="0"/>
              </a:schemeClr>
            </a:solidFill>
            <a:ln w="6350">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LT" sz="1400" b="1" dirty="0">
                <a:solidFill>
                  <a:schemeClr val="tx1"/>
                </a:solidFill>
              </a:endParaRPr>
            </a:p>
          </p:txBody>
        </p:sp>
        <p:sp>
          <p:nvSpPr>
            <p:cNvPr id="23" name="Rectangle 22">
              <a:extLst>
                <a:ext uri="{FF2B5EF4-FFF2-40B4-BE49-F238E27FC236}">
                  <a16:creationId xmlns:a16="http://schemas.microsoft.com/office/drawing/2014/main" id="{D6ABA37A-A140-A842-56BD-82C2C1823325}"/>
                </a:ext>
              </a:extLst>
            </p:cNvPr>
            <p:cNvSpPr/>
            <p:nvPr/>
          </p:nvSpPr>
          <p:spPr>
            <a:xfrm>
              <a:off x="6096000" y="0"/>
              <a:ext cx="1015999" cy="6858000"/>
            </a:xfrm>
            <a:prstGeom prst="rect">
              <a:avLst/>
            </a:prstGeom>
            <a:solidFill>
              <a:schemeClr val="tx1">
                <a:alpha val="0"/>
              </a:schemeClr>
            </a:solidFill>
            <a:ln w="6350">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LT" sz="1400" b="1" dirty="0">
                <a:solidFill>
                  <a:schemeClr val="tx1"/>
                </a:solidFill>
              </a:endParaRPr>
            </a:p>
          </p:txBody>
        </p:sp>
        <p:sp>
          <p:nvSpPr>
            <p:cNvPr id="24" name="Rectangle 23">
              <a:extLst>
                <a:ext uri="{FF2B5EF4-FFF2-40B4-BE49-F238E27FC236}">
                  <a16:creationId xmlns:a16="http://schemas.microsoft.com/office/drawing/2014/main" id="{4E046342-1151-7EEB-611F-A89A19C35C99}"/>
                </a:ext>
              </a:extLst>
            </p:cNvPr>
            <p:cNvSpPr/>
            <p:nvPr/>
          </p:nvSpPr>
          <p:spPr>
            <a:xfrm>
              <a:off x="7112000" y="0"/>
              <a:ext cx="1015999" cy="6858000"/>
            </a:xfrm>
            <a:prstGeom prst="rect">
              <a:avLst/>
            </a:prstGeom>
            <a:solidFill>
              <a:schemeClr val="tx1">
                <a:alpha val="0"/>
              </a:schemeClr>
            </a:solidFill>
            <a:ln w="6350">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LT" sz="1400" b="1" dirty="0">
                <a:solidFill>
                  <a:schemeClr val="tx1"/>
                </a:solidFill>
              </a:endParaRPr>
            </a:p>
          </p:txBody>
        </p:sp>
        <p:sp>
          <p:nvSpPr>
            <p:cNvPr id="25" name="Rectangle 24">
              <a:extLst>
                <a:ext uri="{FF2B5EF4-FFF2-40B4-BE49-F238E27FC236}">
                  <a16:creationId xmlns:a16="http://schemas.microsoft.com/office/drawing/2014/main" id="{D84AB126-52E2-F8D1-507A-C89D161D63ED}"/>
                </a:ext>
              </a:extLst>
            </p:cNvPr>
            <p:cNvSpPr/>
            <p:nvPr/>
          </p:nvSpPr>
          <p:spPr>
            <a:xfrm>
              <a:off x="8128000" y="0"/>
              <a:ext cx="1015999" cy="6858000"/>
            </a:xfrm>
            <a:prstGeom prst="rect">
              <a:avLst/>
            </a:prstGeom>
            <a:solidFill>
              <a:schemeClr val="tx1">
                <a:alpha val="0"/>
              </a:schemeClr>
            </a:solidFill>
            <a:ln w="6350">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LT" sz="1400" b="1" dirty="0">
                <a:solidFill>
                  <a:schemeClr val="tx1"/>
                </a:solidFill>
              </a:endParaRPr>
            </a:p>
          </p:txBody>
        </p:sp>
        <p:sp>
          <p:nvSpPr>
            <p:cNvPr id="26" name="Rectangle 25">
              <a:extLst>
                <a:ext uri="{FF2B5EF4-FFF2-40B4-BE49-F238E27FC236}">
                  <a16:creationId xmlns:a16="http://schemas.microsoft.com/office/drawing/2014/main" id="{68B8730C-EF0D-5B8C-DB86-84C5C68B00FB}"/>
                </a:ext>
              </a:extLst>
            </p:cNvPr>
            <p:cNvSpPr/>
            <p:nvPr/>
          </p:nvSpPr>
          <p:spPr>
            <a:xfrm>
              <a:off x="9144000" y="0"/>
              <a:ext cx="1015999" cy="6858000"/>
            </a:xfrm>
            <a:prstGeom prst="rect">
              <a:avLst/>
            </a:prstGeom>
            <a:solidFill>
              <a:schemeClr val="tx1">
                <a:alpha val="0"/>
              </a:schemeClr>
            </a:solidFill>
            <a:ln w="6350">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LT" sz="1400" b="1" dirty="0">
                <a:solidFill>
                  <a:schemeClr val="tx1"/>
                </a:solidFill>
              </a:endParaRPr>
            </a:p>
          </p:txBody>
        </p:sp>
        <p:sp>
          <p:nvSpPr>
            <p:cNvPr id="27" name="Rectangle 26">
              <a:extLst>
                <a:ext uri="{FF2B5EF4-FFF2-40B4-BE49-F238E27FC236}">
                  <a16:creationId xmlns:a16="http://schemas.microsoft.com/office/drawing/2014/main" id="{96CF19FA-08F8-DBA3-B1AA-F09240FAF925}"/>
                </a:ext>
              </a:extLst>
            </p:cNvPr>
            <p:cNvSpPr/>
            <p:nvPr/>
          </p:nvSpPr>
          <p:spPr>
            <a:xfrm>
              <a:off x="10160000" y="0"/>
              <a:ext cx="1015999" cy="6858000"/>
            </a:xfrm>
            <a:prstGeom prst="rect">
              <a:avLst/>
            </a:prstGeom>
            <a:solidFill>
              <a:schemeClr val="tx1">
                <a:alpha val="0"/>
              </a:schemeClr>
            </a:solidFill>
            <a:ln w="6350">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LT" sz="1400" b="1" dirty="0">
                <a:solidFill>
                  <a:schemeClr val="tx1"/>
                </a:solidFill>
              </a:endParaRPr>
            </a:p>
          </p:txBody>
        </p:sp>
        <p:sp>
          <p:nvSpPr>
            <p:cNvPr id="28" name="Rectangle 27">
              <a:extLst>
                <a:ext uri="{FF2B5EF4-FFF2-40B4-BE49-F238E27FC236}">
                  <a16:creationId xmlns:a16="http://schemas.microsoft.com/office/drawing/2014/main" id="{E7D092D6-EC04-6C36-AB62-05CBACB86852}"/>
                </a:ext>
              </a:extLst>
            </p:cNvPr>
            <p:cNvSpPr/>
            <p:nvPr/>
          </p:nvSpPr>
          <p:spPr>
            <a:xfrm>
              <a:off x="11176001" y="0"/>
              <a:ext cx="1015999" cy="6858000"/>
            </a:xfrm>
            <a:prstGeom prst="rect">
              <a:avLst/>
            </a:prstGeom>
            <a:solidFill>
              <a:schemeClr val="tx1">
                <a:alpha val="0"/>
              </a:schemeClr>
            </a:solidFill>
            <a:ln w="6350">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LT" sz="1400" b="1" dirty="0">
                <a:solidFill>
                  <a:schemeClr val="tx1"/>
                </a:solidFill>
              </a:endParaRPr>
            </a:p>
          </p:txBody>
        </p:sp>
      </p:grpSp>
      <p:sp>
        <p:nvSpPr>
          <p:cNvPr id="84" name="Slide Title">
            <a:extLst>
              <a:ext uri="{FF2B5EF4-FFF2-40B4-BE49-F238E27FC236}">
                <a16:creationId xmlns:a16="http://schemas.microsoft.com/office/drawing/2014/main" id="{C36392F8-E15D-2F3D-17A7-80362BB3B992}"/>
              </a:ext>
            </a:extLst>
          </p:cNvPr>
          <p:cNvSpPr txBox="1"/>
          <p:nvPr/>
        </p:nvSpPr>
        <p:spPr>
          <a:xfrm>
            <a:off x="1165088" y="235957"/>
            <a:ext cx="6667872" cy="1338828"/>
          </a:xfrm>
          <a:prstGeom prst="rect">
            <a:avLst/>
          </a:prstGeom>
          <a:noFill/>
        </p:spPr>
        <p:txBody>
          <a:bodyPr wrap="square" rtlCol="0">
            <a:spAutoFit/>
          </a:bodyPr>
          <a:lstStyle/>
          <a:p>
            <a:pPr>
              <a:lnSpc>
                <a:spcPct val="80000"/>
              </a:lnSpc>
            </a:pPr>
            <a:r>
              <a:rPr lang="en-AU" sz="5000" b="1" spc="300" dirty="0">
                <a:gradFill flip="none" rotWithShape="1">
                  <a:gsLst>
                    <a:gs pos="0">
                      <a:schemeClr val="accent5"/>
                    </a:gs>
                    <a:gs pos="41000">
                      <a:schemeClr val="accent2"/>
                    </a:gs>
                    <a:gs pos="85000">
                      <a:schemeClr val="accent3"/>
                    </a:gs>
                  </a:gsLst>
                  <a:lin ang="0" scaled="1"/>
                  <a:tileRect/>
                </a:gradFill>
                <a:latin typeface="Nunito Sans ExtraBold" pitchFamily="2" charset="77"/>
                <a:ea typeface="Open Sans Extrabold" panose="020B0606030504020204" pitchFamily="34" charset="0"/>
                <a:cs typeface="Open Sans Extrabold" panose="020B0606030504020204" pitchFamily="34" charset="0"/>
              </a:rPr>
              <a:t>HASHING TECHNIQUES</a:t>
            </a:r>
            <a:endParaRPr lang="en-LT" sz="5000" b="1" spc="300" dirty="0">
              <a:gradFill flip="none" rotWithShape="1">
                <a:gsLst>
                  <a:gs pos="0">
                    <a:schemeClr val="accent5"/>
                  </a:gs>
                  <a:gs pos="41000">
                    <a:schemeClr val="accent2"/>
                  </a:gs>
                  <a:gs pos="85000">
                    <a:schemeClr val="accent3"/>
                  </a:gs>
                </a:gsLst>
                <a:lin ang="0" scaled="1"/>
                <a:tileRect/>
              </a:gradFill>
              <a:latin typeface="Nunito Sans ExtraBold" pitchFamily="2" charset="77"/>
              <a:ea typeface="Open Sans Extrabold" panose="020B0606030504020204" pitchFamily="34" charset="0"/>
              <a:cs typeface="Open Sans Extrabold" panose="020B0606030504020204" pitchFamily="34" charset="0"/>
            </a:endParaRPr>
          </a:p>
        </p:txBody>
      </p:sp>
      <p:graphicFrame>
        <p:nvGraphicFramePr>
          <p:cNvPr id="91" name="Chart checker" hidden="1">
            <a:extLst>
              <a:ext uri="{FF2B5EF4-FFF2-40B4-BE49-F238E27FC236}">
                <a16:creationId xmlns:a16="http://schemas.microsoft.com/office/drawing/2014/main" id="{E267A856-A529-6A53-BD53-92C6735DCDB0}"/>
              </a:ext>
            </a:extLst>
          </p:cNvPr>
          <p:cNvGraphicFramePr/>
          <p:nvPr>
            <p:extLst/>
          </p:nvPr>
        </p:nvGraphicFramePr>
        <p:xfrm>
          <a:off x="4950527" y="1535611"/>
          <a:ext cx="5963376" cy="3975584"/>
        </p:xfrm>
        <a:graphic>
          <a:graphicData uri="http://schemas.openxmlformats.org/drawingml/2006/chart">
            <c:chart xmlns:c="http://schemas.openxmlformats.org/drawingml/2006/chart" xmlns:r="http://schemas.openxmlformats.org/officeDocument/2006/relationships" r:id="rId2"/>
          </a:graphicData>
        </a:graphic>
      </p:graphicFrame>
      <p:sp>
        <p:nvSpPr>
          <p:cNvPr id="72" name="scroll bar">
            <a:extLst>
              <a:ext uri="{FF2B5EF4-FFF2-40B4-BE49-F238E27FC236}">
                <a16:creationId xmlns:a16="http://schemas.microsoft.com/office/drawing/2014/main" id="{99972F85-9954-625C-546D-9A730E09138F}"/>
              </a:ext>
            </a:extLst>
          </p:cNvPr>
          <p:cNvSpPr/>
          <p:nvPr/>
        </p:nvSpPr>
        <p:spPr>
          <a:xfrm>
            <a:off x="979999" y="1363885"/>
            <a:ext cx="72000" cy="720000"/>
          </a:xfrm>
          <a:prstGeom prst="roundRect">
            <a:avLst>
              <a:gd name="adj" fmla="val 50000"/>
            </a:avLst>
          </a:prstGeom>
          <a:gradFill flip="none" rotWithShape="1">
            <a:gsLst>
              <a:gs pos="26000">
                <a:schemeClr val="accent2"/>
              </a:gs>
              <a:gs pos="0">
                <a:schemeClr val="accent3"/>
              </a:gs>
              <a:gs pos="100000">
                <a:schemeClr val="accent5">
                  <a:lumMod val="50000"/>
                </a:schemeClr>
              </a:gs>
            </a:gsLst>
            <a:lin ang="5400000" scaled="1"/>
            <a:tileRect/>
          </a:gradFill>
          <a:ln w="6350" cap="rnd">
            <a:noFill/>
            <a:round/>
          </a:ln>
          <a:effectLst>
            <a:outerShdw blurRad="1270000" dir="5400000" algn="t" rotWithShape="0">
              <a:schemeClr val="accent2"/>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sz="1200" b="1" spc="300" dirty="0">
              <a:solidFill>
                <a:schemeClr val="bg1"/>
              </a:solidFill>
              <a:latin typeface="Nunito Sans ExtraBold" pitchFamily="2" charset="77"/>
            </a:endParaRPr>
          </a:p>
        </p:txBody>
      </p:sp>
      <p:grpSp>
        <p:nvGrpSpPr>
          <p:cNvPr id="126" name="bg arcs">
            <a:extLst>
              <a:ext uri="{FF2B5EF4-FFF2-40B4-BE49-F238E27FC236}">
                <a16:creationId xmlns:a16="http://schemas.microsoft.com/office/drawing/2014/main" id="{1C7A2ECC-B2E8-1A7B-D844-843AE6574A63}"/>
              </a:ext>
            </a:extLst>
          </p:cNvPr>
          <p:cNvGrpSpPr/>
          <p:nvPr/>
        </p:nvGrpSpPr>
        <p:grpSpPr>
          <a:xfrm>
            <a:off x="7046164" y="1956405"/>
            <a:ext cx="3501616" cy="3501614"/>
            <a:chOff x="8094333" y="1678193"/>
            <a:chExt cx="3501616" cy="3501614"/>
          </a:xfrm>
        </p:grpSpPr>
        <p:sp>
          <p:nvSpPr>
            <p:cNvPr id="127" name="Arc 126">
              <a:extLst>
                <a:ext uri="{FF2B5EF4-FFF2-40B4-BE49-F238E27FC236}">
                  <a16:creationId xmlns:a16="http://schemas.microsoft.com/office/drawing/2014/main" id="{15B64D92-529C-22F6-F207-D24BD560273B}"/>
                </a:ext>
              </a:extLst>
            </p:cNvPr>
            <p:cNvSpPr>
              <a:spLocks noChangeAspect="1"/>
            </p:cNvSpPr>
            <p:nvPr/>
          </p:nvSpPr>
          <p:spPr>
            <a:xfrm>
              <a:off x="9125141" y="2709000"/>
              <a:ext cx="1440000" cy="1440000"/>
            </a:xfrm>
            <a:prstGeom prst="arc">
              <a:avLst>
                <a:gd name="adj1" fmla="val 121182"/>
                <a:gd name="adj2" fmla="val 21568891"/>
              </a:avLst>
            </a:prstGeom>
            <a:ln w="114300" cap="rnd">
              <a:solidFill>
                <a:schemeClr val="tx1">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dirty="0"/>
            </a:p>
          </p:txBody>
        </p:sp>
        <p:sp>
          <p:nvSpPr>
            <p:cNvPr id="128" name="Arc 127">
              <a:extLst>
                <a:ext uri="{FF2B5EF4-FFF2-40B4-BE49-F238E27FC236}">
                  <a16:creationId xmlns:a16="http://schemas.microsoft.com/office/drawing/2014/main" id="{9976186D-0AC5-F9CE-5475-C48CC9151E6E}"/>
                </a:ext>
              </a:extLst>
            </p:cNvPr>
            <p:cNvSpPr>
              <a:spLocks noChangeAspect="1"/>
            </p:cNvSpPr>
            <p:nvPr/>
          </p:nvSpPr>
          <p:spPr>
            <a:xfrm>
              <a:off x="8861939" y="2445798"/>
              <a:ext cx="1966404" cy="1966404"/>
            </a:xfrm>
            <a:prstGeom prst="arc">
              <a:avLst>
                <a:gd name="adj1" fmla="val 119378"/>
                <a:gd name="adj2" fmla="val 21568891"/>
              </a:avLst>
            </a:prstGeom>
            <a:ln w="114300" cap="rnd">
              <a:solidFill>
                <a:schemeClr val="tx1">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dirty="0"/>
            </a:p>
          </p:txBody>
        </p:sp>
        <p:sp>
          <p:nvSpPr>
            <p:cNvPr id="129" name="Arc 128">
              <a:extLst>
                <a:ext uri="{FF2B5EF4-FFF2-40B4-BE49-F238E27FC236}">
                  <a16:creationId xmlns:a16="http://schemas.microsoft.com/office/drawing/2014/main" id="{7B703925-402C-417F-A4CC-F96B59A02459}"/>
                </a:ext>
              </a:extLst>
            </p:cNvPr>
            <p:cNvSpPr>
              <a:spLocks noChangeAspect="1"/>
            </p:cNvSpPr>
            <p:nvPr/>
          </p:nvSpPr>
          <p:spPr>
            <a:xfrm>
              <a:off x="8595609" y="2179468"/>
              <a:ext cx="2499064" cy="2499064"/>
            </a:xfrm>
            <a:prstGeom prst="arc">
              <a:avLst>
                <a:gd name="adj1" fmla="val 11679"/>
                <a:gd name="adj2" fmla="val 21568891"/>
              </a:avLst>
            </a:prstGeom>
            <a:ln w="114300" cap="rnd">
              <a:solidFill>
                <a:schemeClr val="tx1">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dirty="0"/>
            </a:p>
          </p:txBody>
        </p:sp>
        <p:sp>
          <p:nvSpPr>
            <p:cNvPr id="130" name="Arc 129">
              <a:extLst>
                <a:ext uri="{FF2B5EF4-FFF2-40B4-BE49-F238E27FC236}">
                  <a16:creationId xmlns:a16="http://schemas.microsoft.com/office/drawing/2014/main" id="{2934FC61-041C-DC3F-C611-8EF33DAED1FC}"/>
                </a:ext>
              </a:extLst>
            </p:cNvPr>
            <p:cNvSpPr>
              <a:spLocks noChangeAspect="1"/>
            </p:cNvSpPr>
            <p:nvPr/>
          </p:nvSpPr>
          <p:spPr>
            <a:xfrm>
              <a:off x="8341858" y="1925718"/>
              <a:ext cx="3006568" cy="3006566"/>
            </a:xfrm>
            <a:prstGeom prst="arc">
              <a:avLst>
                <a:gd name="adj1" fmla="val 21585922"/>
                <a:gd name="adj2" fmla="val 21568891"/>
              </a:avLst>
            </a:prstGeom>
            <a:ln w="114300" cap="rnd">
              <a:solidFill>
                <a:schemeClr val="tx1">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dirty="0"/>
            </a:p>
          </p:txBody>
        </p:sp>
        <p:sp>
          <p:nvSpPr>
            <p:cNvPr id="131" name="Arc 130">
              <a:extLst>
                <a:ext uri="{FF2B5EF4-FFF2-40B4-BE49-F238E27FC236}">
                  <a16:creationId xmlns:a16="http://schemas.microsoft.com/office/drawing/2014/main" id="{AEFACC2F-C764-7822-73BB-7A3D3FD13304}"/>
                </a:ext>
              </a:extLst>
            </p:cNvPr>
            <p:cNvSpPr>
              <a:spLocks noChangeAspect="1"/>
            </p:cNvSpPr>
            <p:nvPr/>
          </p:nvSpPr>
          <p:spPr>
            <a:xfrm>
              <a:off x="8094333" y="1678193"/>
              <a:ext cx="3501616" cy="3501614"/>
            </a:xfrm>
            <a:prstGeom prst="arc">
              <a:avLst>
                <a:gd name="adj1" fmla="val 21597673"/>
                <a:gd name="adj2" fmla="val 21568891"/>
              </a:avLst>
            </a:prstGeom>
            <a:ln w="114300" cap="rnd">
              <a:solidFill>
                <a:schemeClr val="tx1">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dirty="0"/>
            </a:p>
          </p:txBody>
        </p:sp>
      </p:grpSp>
      <p:grpSp>
        <p:nvGrpSpPr>
          <p:cNvPr id="132" name="metric 1 ">
            <a:extLst>
              <a:ext uri="{FF2B5EF4-FFF2-40B4-BE49-F238E27FC236}">
                <a16:creationId xmlns:a16="http://schemas.microsoft.com/office/drawing/2014/main" id="{35FE13D5-1820-F93C-C634-120AED155470}"/>
              </a:ext>
            </a:extLst>
          </p:cNvPr>
          <p:cNvGrpSpPr/>
          <p:nvPr/>
        </p:nvGrpSpPr>
        <p:grpSpPr>
          <a:xfrm>
            <a:off x="8951570" y="4165435"/>
            <a:ext cx="1657208" cy="462002"/>
            <a:chOff x="8001406" y="4027255"/>
            <a:chExt cx="1657208" cy="462002"/>
          </a:xfrm>
        </p:grpSpPr>
        <p:sp>
          <p:nvSpPr>
            <p:cNvPr id="133" name="TextBox 132">
              <a:extLst>
                <a:ext uri="{FF2B5EF4-FFF2-40B4-BE49-F238E27FC236}">
                  <a16:creationId xmlns:a16="http://schemas.microsoft.com/office/drawing/2014/main" id="{6BE9A281-E705-A334-DCB6-97FB2110704A}"/>
                </a:ext>
              </a:extLst>
            </p:cNvPr>
            <p:cNvSpPr txBox="1"/>
            <p:nvPr/>
          </p:nvSpPr>
          <p:spPr>
            <a:xfrm>
              <a:off x="8179743" y="4027255"/>
              <a:ext cx="1478871" cy="462002"/>
            </a:xfrm>
            <a:prstGeom prst="roundRect">
              <a:avLst>
                <a:gd name="adj" fmla="val 18700"/>
              </a:avLst>
            </a:prstGeom>
            <a:noFill/>
            <a:ln w="12700">
              <a:noFill/>
            </a:ln>
            <a:effectLst>
              <a:outerShdw blurRad="508000" dist="381000" dir="5400000" sx="102000" sy="102000" algn="ctr" rotWithShape="0">
                <a:prstClr val="black">
                  <a:alpha val="20000"/>
                </a:prstClr>
              </a:outerShdw>
            </a:effectLst>
          </p:spPr>
          <p:txBody>
            <a:bodyPr wrap="square" rtlCol="0" anchor="ctr">
              <a:noAutofit/>
            </a:bodyPr>
            <a:lstStyle>
              <a:defPPr>
                <a:defRPr lang="en-LT"/>
              </a:defPPr>
              <a:lvl1pPr algn="ctr">
                <a:defRPr sz="1200" b="1" spc="300">
                  <a:solidFill>
                    <a:schemeClr val="bg1"/>
                  </a:solidFill>
                  <a:latin typeface="Nunito Sans ExtraBold" pitchFamily="2" charset="77"/>
                  <a:ea typeface="Open Sans" panose="020B0606030504020204" pitchFamily="34" charset="0"/>
                  <a:cs typeface="Open Sans" panose="020B0606030504020204" pitchFamily="34" charset="0"/>
                </a:defRPr>
              </a:lvl1pPr>
            </a:lstStyle>
            <a:p>
              <a:pPr algn="l"/>
              <a:r>
                <a:rPr lang="en-AU" sz="1000" dirty="0">
                  <a:latin typeface="Nunito Sans" pitchFamily="2" charset="77"/>
                </a:rPr>
                <a:t>TECHNIQUE</a:t>
              </a:r>
              <a:r>
                <a:rPr lang="en-LT" sz="1000" dirty="0">
                  <a:latin typeface="Nunito Sans" pitchFamily="2" charset="77"/>
                </a:rPr>
                <a:t> </a:t>
              </a:r>
              <a:r>
                <a:rPr lang="en-AU" sz="1000" dirty="0">
                  <a:latin typeface="Nunito Sans" pitchFamily="2" charset="77"/>
                </a:rPr>
                <a:t>5</a:t>
              </a:r>
              <a:endParaRPr lang="en-LT" sz="1000" dirty="0">
                <a:latin typeface="Nunito Sans" pitchFamily="2" charset="77"/>
              </a:endParaRPr>
            </a:p>
          </p:txBody>
        </p:sp>
        <p:sp>
          <p:nvSpPr>
            <p:cNvPr id="134" name="Oval 133">
              <a:extLst>
                <a:ext uri="{FF2B5EF4-FFF2-40B4-BE49-F238E27FC236}">
                  <a16:creationId xmlns:a16="http://schemas.microsoft.com/office/drawing/2014/main" id="{759B2755-5CD5-914A-76AF-AA8BEC9A6609}"/>
                </a:ext>
              </a:extLst>
            </p:cNvPr>
            <p:cNvSpPr>
              <a:spLocks noChangeAspect="1"/>
            </p:cNvSpPr>
            <p:nvPr/>
          </p:nvSpPr>
          <p:spPr>
            <a:xfrm>
              <a:off x="8001406" y="4186485"/>
              <a:ext cx="180000" cy="180000"/>
            </a:xfrm>
            <a:prstGeom prst="ellipse">
              <a:avLst/>
            </a:prstGeom>
            <a:solidFill>
              <a:schemeClr val="tx1">
                <a:alpha val="0"/>
              </a:schemeClr>
            </a:solidFill>
            <a:ln w="25400" cap="rnd">
              <a:solidFill>
                <a:srgbClr val="FFD022"/>
              </a:solidFill>
              <a:round/>
            </a:ln>
            <a:effectLst>
              <a:outerShdw blurRad="254000" dist="127000" dir="5400000" algn="t" rotWithShape="0">
                <a:srgbClr val="FFD022"/>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sz="1000" b="1" dirty="0">
                <a:solidFill>
                  <a:schemeClr val="bg1"/>
                </a:solidFill>
                <a:latin typeface="Nunito Sans" pitchFamily="2" charset="77"/>
              </a:endParaRPr>
            </a:p>
          </p:txBody>
        </p:sp>
      </p:grpSp>
      <p:grpSp>
        <p:nvGrpSpPr>
          <p:cNvPr id="135" name="metric 2">
            <a:extLst>
              <a:ext uri="{FF2B5EF4-FFF2-40B4-BE49-F238E27FC236}">
                <a16:creationId xmlns:a16="http://schemas.microsoft.com/office/drawing/2014/main" id="{2F512EB5-C40C-B043-8249-23248C1A31B8}"/>
              </a:ext>
            </a:extLst>
          </p:cNvPr>
          <p:cNvGrpSpPr/>
          <p:nvPr/>
        </p:nvGrpSpPr>
        <p:grpSpPr>
          <a:xfrm>
            <a:off x="8951570" y="4434856"/>
            <a:ext cx="1657208" cy="462002"/>
            <a:chOff x="8001406" y="4296676"/>
            <a:chExt cx="1657208" cy="462002"/>
          </a:xfrm>
        </p:grpSpPr>
        <p:sp>
          <p:nvSpPr>
            <p:cNvPr id="136" name="Oval 135">
              <a:extLst>
                <a:ext uri="{FF2B5EF4-FFF2-40B4-BE49-F238E27FC236}">
                  <a16:creationId xmlns:a16="http://schemas.microsoft.com/office/drawing/2014/main" id="{8E43A9CD-56D8-DFE2-4410-BB0844463EA6}"/>
                </a:ext>
              </a:extLst>
            </p:cNvPr>
            <p:cNvSpPr>
              <a:spLocks noChangeAspect="1"/>
            </p:cNvSpPr>
            <p:nvPr/>
          </p:nvSpPr>
          <p:spPr>
            <a:xfrm>
              <a:off x="8001406" y="4443324"/>
              <a:ext cx="180000" cy="180000"/>
            </a:xfrm>
            <a:prstGeom prst="ellipse">
              <a:avLst/>
            </a:prstGeom>
            <a:solidFill>
              <a:schemeClr val="tx1">
                <a:alpha val="0"/>
              </a:schemeClr>
            </a:solidFill>
            <a:ln w="25400" cap="rnd">
              <a:solidFill>
                <a:schemeClr val="accent1"/>
              </a:solidFill>
              <a:round/>
            </a:ln>
            <a:effectLst>
              <a:outerShdw blurRad="254000" dist="127000" dir="5400000" algn="t" rotWithShape="0">
                <a:schemeClr val="accent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sz="1000" b="1" dirty="0">
                <a:solidFill>
                  <a:schemeClr val="bg1"/>
                </a:solidFill>
                <a:latin typeface="Nunito Sans" pitchFamily="2" charset="77"/>
              </a:endParaRPr>
            </a:p>
          </p:txBody>
        </p:sp>
        <p:sp>
          <p:nvSpPr>
            <p:cNvPr id="137" name="TextBox 136">
              <a:extLst>
                <a:ext uri="{FF2B5EF4-FFF2-40B4-BE49-F238E27FC236}">
                  <a16:creationId xmlns:a16="http://schemas.microsoft.com/office/drawing/2014/main" id="{BE28089F-1739-1684-159B-0228F141A4A6}"/>
                </a:ext>
              </a:extLst>
            </p:cNvPr>
            <p:cNvSpPr txBox="1"/>
            <p:nvPr/>
          </p:nvSpPr>
          <p:spPr>
            <a:xfrm>
              <a:off x="8179743" y="4296676"/>
              <a:ext cx="1478871" cy="462002"/>
            </a:xfrm>
            <a:prstGeom prst="roundRect">
              <a:avLst>
                <a:gd name="adj" fmla="val 18700"/>
              </a:avLst>
            </a:prstGeom>
            <a:noFill/>
            <a:ln w="12700">
              <a:noFill/>
            </a:ln>
            <a:effectLst>
              <a:outerShdw blurRad="508000" dist="381000" dir="5400000" sx="102000" sy="102000" algn="ctr" rotWithShape="0">
                <a:prstClr val="black">
                  <a:alpha val="20000"/>
                </a:prstClr>
              </a:outerShdw>
            </a:effectLst>
          </p:spPr>
          <p:txBody>
            <a:bodyPr wrap="square" rtlCol="0" anchor="ctr">
              <a:noAutofit/>
            </a:bodyPr>
            <a:lstStyle>
              <a:defPPr>
                <a:defRPr lang="en-LT"/>
              </a:defPPr>
              <a:lvl1pPr algn="ctr">
                <a:defRPr sz="1200" b="1" spc="300">
                  <a:solidFill>
                    <a:schemeClr val="bg1"/>
                  </a:solidFill>
                  <a:latin typeface="Nunito Sans ExtraBold" pitchFamily="2" charset="77"/>
                  <a:ea typeface="Open Sans" panose="020B0606030504020204" pitchFamily="34" charset="0"/>
                  <a:cs typeface="Open Sans" panose="020B0606030504020204" pitchFamily="34" charset="0"/>
                </a:defRPr>
              </a:lvl1pPr>
            </a:lstStyle>
            <a:p>
              <a:pPr algn="l"/>
              <a:r>
                <a:rPr lang="en-AU" sz="1000" dirty="0">
                  <a:latin typeface="Nunito Sans" pitchFamily="2" charset="77"/>
                </a:rPr>
                <a:t>TECHNIQUE</a:t>
              </a:r>
              <a:r>
                <a:rPr lang="en-LT" sz="1000" dirty="0">
                  <a:latin typeface="Nunito Sans" pitchFamily="2" charset="77"/>
                </a:rPr>
                <a:t> </a:t>
              </a:r>
              <a:r>
                <a:rPr lang="en-AU" sz="1000" dirty="0">
                  <a:latin typeface="Nunito Sans" pitchFamily="2" charset="77"/>
                </a:rPr>
                <a:t>6</a:t>
              </a:r>
              <a:endParaRPr lang="en-LT" sz="1000" dirty="0">
                <a:latin typeface="Nunito Sans" pitchFamily="2" charset="77"/>
              </a:endParaRPr>
            </a:p>
          </p:txBody>
        </p:sp>
      </p:grpSp>
      <p:grpSp>
        <p:nvGrpSpPr>
          <p:cNvPr id="138" name="metric 3">
            <a:extLst>
              <a:ext uri="{FF2B5EF4-FFF2-40B4-BE49-F238E27FC236}">
                <a16:creationId xmlns:a16="http://schemas.microsoft.com/office/drawing/2014/main" id="{4CD8883F-FAD2-A99F-0597-86491A5FB2FB}"/>
              </a:ext>
            </a:extLst>
          </p:cNvPr>
          <p:cNvGrpSpPr/>
          <p:nvPr/>
        </p:nvGrpSpPr>
        <p:grpSpPr>
          <a:xfrm>
            <a:off x="8951570" y="4704418"/>
            <a:ext cx="1655545" cy="462002"/>
            <a:chOff x="8001406" y="4566238"/>
            <a:chExt cx="1655545" cy="462002"/>
          </a:xfrm>
        </p:grpSpPr>
        <p:sp>
          <p:nvSpPr>
            <p:cNvPr id="139" name="Oval 138">
              <a:extLst>
                <a:ext uri="{FF2B5EF4-FFF2-40B4-BE49-F238E27FC236}">
                  <a16:creationId xmlns:a16="http://schemas.microsoft.com/office/drawing/2014/main" id="{8E51011C-D14C-CB5B-5AF8-F1A9FC67B01D}"/>
                </a:ext>
              </a:extLst>
            </p:cNvPr>
            <p:cNvSpPr>
              <a:spLocks noChangeAspect="1"/>
            </p:cNvSpPr>
            <p:nvPr/>
          </p:nvSpPr>
          <p:spPr>
            <a:xfrm>
              <a:off x="8001406" y="4700163"/>
              <a:ext cx="180000" cy="180000"/>
            </a:xfrm>
            <a:prstGeom prst="ellipse">
              <a:avLst/>
            </a:prstGeom>
            <a:solidFill>
              <a:schemeClr val="tx1">
                <a:alpha val="0"/>
              </a:schemeClr>
            </a:solidFill>
            <a:ln w="25400" cap="rnd">
              <a:solidFill>
                <a:schemeClr val="accent3"/>
              </a:solidFill>
              <a:round/>
            </a:ln>
            <a:effectLst>
              <a:outerShdw blurRad="254000" dist="127000" dir="5400000" algn="t" rotWithShape="0">
                <a:schemeClr val="accent3"/>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sz="1000" b="1" dirty="0">
                <a:solidFill>
                  <a:schemeClr val="bg1"/>
                </a:solidFill>
                <a:latin typeface="Nunito Sans" pitchFamily="2" charset="77"/>
              </a:endParaRPr>
            </a:p>
          </p:txBody>
        </p:sp>
        <p:sp>
          <p:nvSpPr>
            <p:cNvPr id="140" name="TextBox 139">
              <a:extLst>
                <a:ext uri="{FF2B5EF4-FFF2-40B4-BE49-F238E27FC236}">
                  <a16:creationId xmlns:a16="http://schemas.microsoft.com/office/drawing/2014/main" id="{7D9BB3DB-376E-8E7D-3988-E251E4C3F8A4}"/>
                </a:ext>
              </a:extLst>
            </p:cNvPr>
            <p:cNvSpPr txBox="1"/>
            <p:nvPr/>
          </p:nvSpPr>
          <p:spPr>
            <a:xfrm>
              <a:off x="8178080" y="4566238"/>
              <a:ext cx="1478871" cy="462002"/>
            </a:xfrm>
            <a:prstGeom prst="roundRect">
              <a:avLst>
                <a:gd name="adj" fmla="val 18700"/>
              </a:avLst>
            </a:prstGeom>
            <a:noFill/>
            <a:ln w="12700">
              <a:noFill/>
            </a:ln>
            <a:effectLst>
              <a:outerShdw blurRad="508000" dist="381000" dir="5400000" sx="102000" sy="102000" algn="ctr" rotWithShape="0">
                <a:prstClr val="black">
                  <a:alpha val="20000"/>
                </a:prstClr>
              </a:outerShdw>
            </a:effectLst>
          </p:spPr>
          <p:txBody>
            <a:bodyPr wrap="square" rtlCol="0" anchor="ctr">
              <a:noAutofit/>
            </a:bodyPr>
            <a:lstStyle>
              <a:defPPr>
                <a:defRPr lang="en-LT"/>
              </a:defPPr>
              <a:lvl1pPr algn="ctr">
                <a:defRPr sz="1200" b="1" spc="300">
                  <a:solidFill>
                    <a:schemeClr val="bg1"/>
                  </a:solidFill>
                  <a:latin typeface="Nunito Sans ExtraBold" pitchFamily="2" charset="77"/>
                  <a:ea typeface="Open Sans" panose="020B0606030504020204" pitchFamily="34" charset="0"/>
                  <a:cs typeface="Open Sans" panose="020B0606030504020204" pitchFamily="34" charset="0"/>
                </a:defRPr>
              </a:lvl1pPr>
            </a:lstStyle>
            <a:p>
              <a:pPr algn="l"/>
              <a:r>
                <a:rPr lang="en-AU" sz="1000" dirty="0">
                  <a:latin typeface="Nunito Sans" pitchFamily="2" charset="77"/>
                </a:rPr>
                <a:t>TECHNIQUE</a:t>
              </a:r>
              <a:r>
                <a:rPr lang="en-LT" sz="1000" dirty="0">
                  <a:latin typeface="Nunito Sans" pitchFamily="2" charset="77"/>
                </a:rPr>
                <a:t> </a:t>
              </a:r>
              <a:r>
                <a:rPr lang="en-AU" sz="1000" dirty="0">
                  <a:latin typeface="Nunito Sans" pitchFamily="2" charset="77"/>
                </a:rPr>
                <a:t>7</a:t>
              </a:r>
              <a:endParaRPr lang="en-LT" sz="1000" dirty="0">
                <a:latin typeface="Nunito Sans" pitchFamily="2" charset="77"/>
              </a:endParaRPr>
            </a:p>
          </p:txBody>
        </p:sp>
      </p:grpSp>
      <p:grpSp>
        <p:nvGrpSpPr>
          <p:cNvPr id="141" name="metric 4">
            <a:extLst>
              <a:ext uri="{FF2B5EF4-FFF2-40B4-BE49-F238E27FC236}">
                <a16:creationId xmlns:a16="http://schemas.microsoft.com/office/drawing/2014/main" id="{5B647DCA-11B9-9552-4205-60D581F367B4}"/>
              </a:ext>
            </a:extLst>
          </p:cNvPr>
          <p:cNvGrpSpPr/>
          <p:nvPr/>
        </p:nvGrpSpPr>
        <p:grpSpPr>
          <a:xfrm>
            <a:off x="8951570" y="4973980"/>
            <a:ext cx="1653882" cy="462002"/>
            <a:chOff x="8001406" y="4835800"/>
            <a:chExt cx="1653882" cy="462002"/>
          </a:xfrm>
        </p:grpSpPr>
        <p:sp>
          <p:nvSpPr>
            <p:cNvPr id="142" name="Oval 141">
              <a:extLst>
                <a:ext uri="{FF2B5EF4-FFF2-40B4-BE49-F238E27FC236}">
                  <a16:creationId xmlns:a16="http://schemas.microsoft.com/office/drawing/2014/main" id="{0860EB89-B761-4EFC-97B7-094B19E2473D}"/>
                </a:ext>
              </a:extLst>
            </p:cNvPr>
            <p:cNvSpPr>
              <a:spLocks noChangeAspect="1"/>
            </p:cNvSpPr>
            <p:nvPr/>
          </p:nvSpPr>
          <p:spPr>
            <a:xfrm>
              <a:off x="8001406" y="4957002"/>
              <a:ext cx="180000" cy="180000"/>
            </a:xfrm>
            <a:prstGeom prst="ellipse">
              <a:avLst/>
            </a:prstGeom>
            <a:solidFill>
              <a:schemeClr val="tx1">
                <a:alpha val="0"/>
              </a:schemeClr>
            </a:solidFill>
            <a:ln w="25400" cap="rnd">
              <a:solidFill>
                <a:schemeClr val="accent2"/>
              </a:solidFill>
              <a:round/>
            </a:ln>
            <a:effectLst>
              <a:outerShdw blurRad="254000" dist="127000" dir="5400000" algn="t" rotWithShape="0">
                <a:schemeClr val="accent2"/>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sz="1000" b="1" dirty="0">
                <a:solidFill>
                  <a:schemeClr val="bg1"/>
                </a:solidFill>
                <a:latin typeface="Nunito Sans" pitchFamily="2" charset="77"/>
              </a:endParaRPr>
            </a:p>
          </p:txBody>
        </p:sp>
        <p:sp>
          <p:nvSpPr>
            <p:cNvPr id="143" name="TextBox 142">
              <a:extLst>
                <a:ext uri="{FF2B5EF4-FFF2-40B4-BE49-F238E27FC236}">
                  <a16:creationId xmlns:a16="http://schemas.microsoft.com/office/drawing/2014/main" id="{60209043-749B-C380-5B2E-03F832071FA1}"/>
                </a:ext>
              </a:extLst>
            </p:cNvPr>
            <p:cNvSpPr txBox="1"/>
            <p:nvPr/>
          </p:nvSpPr>
          <p:spPr>
            <a:xfrm>
              <a:off x="8176417" y="4835800"/>
              <a:ext cx="1478871" cy="462002"/>
            </a:xfrm>
            <a:prstGeom prst="roundRect">
              <a:avLst>
                <a:gd name="adj" fmla="val 18700"/>
              </a:avLst>
            </a:prstGeom>
            <a:noFill/>
            <a:ln w="12700">
              <a:noFill/>
            </a:ln>
            <a:effectLst>
              <a:outerShdw blurRad="508000" dist="381000" dir="5400000" sx="102000" sy="102000" algn="ctr" rotWithShape="0">
                <a:prstClr val="black">
                  <a:alpha val="20000"/>
                </a:prstClr>
              </a:outerShdw>
            </a:effectLst>
          </p:spPr>
          <p:txBody>
            <a:bodyPr wrap="square" rtlCol="0" anchor="ctr">
              <a:noAutofit/>
            </a:bodyPr>
            <a:lstStyle>
              <a:defPPr>
                <a:defRPr lang="en-LT"/>
              </a:defPPr>
              <a:lvl1pPr algn="ctr">
                <a:defRPr sz="1200" b="1" spc="300">
                  <a:solidFill>
                    <a:schemeClr val="bg1"/>
                  </a:solidFill>
                  <a:latin typeface="Nunito Sans ExtraBold" pitchFamily="2" charset="77"/>
                  <a:ea typeface="Open Sans" panose="020B0606030504020204" pitchFamily="34" charset="0"/>
                  <a:cs typeface="Open Sans" panose="020B0606030504020204" pitchFamily="34" charset="0"/>
                </a:defRPr>
              </a:lvl1pPr>
            </a:lstStyle>
            <a:p>
              <a:pPr algn="l"/>
              <a:r>
                <a:rPr lang="en-AU" sz="1000" dirty="0">
                  <a:latin typeface="Nunito Sans" pitchFamily="2" charset="77"/>
                </a:rPr>
                <a:t>TECHNIQUE</a:t>
              </a:r>
              <a:r>
                <a:rPr lang="en-LT" sz="1000" dirty="0">
                  <a:latin typeface="Nunito Sans" pitchFamily="2" charset="77"/>
                </a:rPr>
                <a:t> </a:t>
              </a:r>
              <a:r>
                <a:rPr lang="en-AU" sz="1000" dirty="0">
                  <a:latin typeface="Nunito Sans" pitchFamily="2" charset="77"/>
                </a:rPr>
                <a:t>8</a:t>
              </a:r>
              <a:endParaRPr lang="en-LT" sz="1000" dirty="0">
                <a:latin typeface="Nunito Sans" pitchFamily="2" charset="77"/>
              </a:endParaRPr>
            </a:p>
          </p:txBody>
        </p:sp>
      </p:grpSp>
      <p:grpSp>
        <p:nvGrpSpPr>
          <p:cNvPr id="150" name="arc 4">
            <a:extLst>
              <a:ext uri="{FF2B5EF4-FFF2-40B4-BE49-F238E27FC236}">
                <a16:creationId xmlns:a16="http://schemas.microsoft.com/office/drawing/2014/main" id="{6878F824-3BFF-F938-B491-4188EFCDCD5F}"/>
              </a:ext>
            </a:extLst>
          </p:cNvPr>
          <p:cNvGrpSpPr/>
          <p:nvPr/>
        </p:nvGrpSpPr>
        <p:grpSpPr>
          <a:xfrm>
            <a:off x="7293689" y="1714112"/>
            <a:ext cx="4280250" cy="3496384"/>
            <a:chOff x="4592717" y="1435900"/>
            <a:chExt cx="4280250" cy="3496384"/>
          </a:xfrm>
        </p:grpSpPr>
        <p:sp>
          <p:nvSpPr>
            <p:cNvPr id="151" name="Arc 150">
              <a:extLst>
                <a:ext uri="{FF2B5EF4-FFF2-40B4-BE49-F238E27FC236}">
                  <a16:creationId xmlns:a16="http://schemas.microsoft.com/office/drawing/2014/main" id="{8AC6A8DE-A485-7A02-11FD-703FBAA74BFE}"/>
                </a:ext>
              </a:extLst>
            </p:cNvPr>
            <p:cNvSpPr>
              <a:spLocks noChangeAspect="1"/>
            </p:cNvSpPr>
            <p:nvPr/>
          </p:nvSpPr>
          <p:spPr>
            <a:xfrm>
              <a:off x="4592717" y="1925718"/>
              <a:ext cx="3006568" cy="3006566"/>
            </a:xfrm>
            <a:prstGeom prst="arc">
              <a:avLst>
                <a:gd name="adj1" fmla="val 5328395"/>
                <a:gd name="adj2" fmla="val 16844557"/>
              </a:avLst>
            </a:prstGeom>
            <a:ln w="114300" cap="rnd">
              <a:solidFill>
                <a:schemeClr val="accent2"/>
              </a:solidFill>
              <a:round/>
            </a:ln>
            <a:effectLst>
              <a:outerShdw blurRad="381000" dist="127000" dir="5400000" algn="t" rotWithShape="0">
                <a:schemeClr val="accent2"/>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b="1" dirty="0">
                <a:latin typeface="Nunito Sans" pitchFamily="2" charset="77"/>
              </a:endParaRPr>
            </a:p>
          </p:txBody>
        </p:sp>
        <p:sp>
          <p:nvSpPr>
            <p:cNvPr id="152" name="metric 4 percent">
              <a:extLst>
                <a:ext uri="{FF2B5EF4-FFF2-40B4-BE49-F238E27FC236}">
                  <a16:creationId xmlns:a16="http://schemas.microsoft.com/office/drawing/2014/main" id="{FF0347CF-5BD5-7499-2C76-82F5EDEB536B}"/>
                </a:ext>
              </a:extLst>
            </p:cNvPr>
            <p:cNvSpPr/>
            <p:nvPr/>
          </p:nvSpPr>
          <p:spPr>
            <a:xfrm>
              <a:off x="7397751" y="1435900"/>
              <a:ext cx="1475216" cy="445319"/>
            </a:xfrm>
            <a:prstGeom prst="roundRect">
              <a:avLst>
                <a:gd name="adj" fmla="val 39612"/>
              </a:avLst>
            </a:prstGeom>
            <a:solidFill>
              <a:schemeClr val="tx1">
                <a:alpha val="0"/>
              </a:schemeClr>
            </a:solidFill>
            <a:ln w="25400" cap="rnd">
              <a:solidFill>
                <a:schemeClr val="accent2"/>
              </a:solidFill>
              <a:round/>
            </a:ln>
            <a:effectLst>
              <a:outerShdw blurRad="381000" dist="127000" dir="5400000" algn="t" rotWithShape="0">
                <a:srgbClr val="000000">
                  <a:alpha val="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AU" sz="1200" b="1" dirty="0">
                  <a:solidFill>
                    <a:schemeClr val="bg1"/>
                  </a:solidFill>
                  <a:latin typeface="Nunito Sans" pitchFamily="2" charset="77"/>
                </a:rPr>
                <a:t>POLYNOMIAL DIVISON METHOD</a:t>
              </a:r>
              <a:endParaRPr lang="en-LT" sz="1200" b="1" dirty="0">
                <a:solidFill>
                  <a:schemeClr val="bg1"/>
                </a:solidFill>
                <a:latin typeface="Nunito Sans" pitchFamily="2" charset="77"/>
              </a:endParaRPr>
            </a:p>
          </p:txBody>
        </p:sp>
      </p:grpSp>
      <p:grpSp>
        <p:nvGrpSpPr>
          <p:cNvPr id="153" name="arc 3">
            <a:extLst>
              <a:ext uri="{FF2B5EF4-FFF2-40B4-BE49-F238E27FC236}">
                <a16:creationId xmlns:a16="http://schemas.microsoft.com/office/drawing/2014/main" id="{23177601-1039-222B-B9AC-FD595E1A948F}"/>
              </a:ext>
            </a:extLst>
          </p:cNvPr>
          <p:cNvGrpSpPr/>
          <p:nvPr/>
        </p:nvGrpSpPr>
        <p:grpSpPr>
          <a:xfrm>
            <a:off x="7547440" y="2261661"/>
            <a:ext cx="4541223" cy="2695083"/>
            <a:chOff x="4846468" y="1983449"/>
            <a:chExt cx="4541223" cy="2695083"/>
          </a:xfrm>
        </p:grpSpPr>
        <p:sp>
          <p:nvSpPr>
            <p:cNvPr id="154" name="metric 3 percent">
              <a:extLst>
                <a:ext uri="{FF2B5EF4-FFF2-40B4-BE49-F238E27FC236}">
                  <a16:creationId xmlns:a16="http://schemas.microsoft.com/office/drawing/2014/main" id="{1FD6FB09-0D3B-DF81-EDAB-5A01DB15002E}"/>
                </a:ext>
              </a:extLst>
            </p:cNvPr>
            <p:cNvSpPr/>
            <p:nvPr/>
          </p:nvSpPr>
          <p:spPr>
            <a:xfrm>
              <a:off x="7830980" y="1983449"/>
              <a:ext cx="1556711" cy="343400"/>
            </a:xfrm>
            <a:prstGeom prst="roundRect">
              <a:avLst>
                <a:gd name="adj" fmla="val 39612"/>
              </a:avLst>
            </a:prstGeom>
            <a:solidFill>
              <a:schemeClr val="tx1">
                <a:alpha val="0"/>
              </a:schemeClr>
            </a:solidFill>
            <a:ln w="25400" cap="rnd">
              <a:solidFill>
                <a:schemeClr val="accent3"/>
              </a:solidFill>
              <a:round/>
            </a:ln>
            <a:effectLst>
              <a:outerShdw blurRad="381000" dist="127000" dir="5400000" algn="t" rotWithShape="0">
                <a:srgbClr val="000000">
                  <a:alpha val="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AU" sz="1200" b="1" dirty="0">
                  <a:solidFill>
                    <a:schemeClr val="bg1"/>
                  </a:solidFill>
                  <a:latin typeface="Nunito Sans" pitchFamily="2" charset="77"/>
                </a:rPr>
                <a:t>RADIX CONVERSION METHOD</a:t>
              </a:r>
              <a:endParaRPr lang="en-LT" sz="1200" b="1" dirty="0">
                <a:solidFill>
                  <a:schemeClr val="bg1"/>
                </a:solidFill>
                <a:latin typeface="Nunito Sans" pitchFamily="2" charset="77"/>
              </a:endParaRPr>
            </a:p>
          </p:txBody>
        </p:sp>
        <p:sp>
          <p:nvSpPr>
            <p:cNvPr id="155" name="Arc 154">
              <a:extLst>
                <a:ext uri="{FF2B5EF4-FFF2-40B4-BE49-F238E27FC236}">
                  <a16:creationId xmlns:a16="http://schemas.microsoft.com/office/drawing/2014/main" id="{D91B0676-C7F8-CA4F-C759-7BAC95B0EB4E}"/>
                </a:ext>
              </a:extLst>
            </p:cNvPr>
            <p:cNvSpPr>
              <a:spLocks noChangeAspect="1"/>
            </p:cNvSpPr>
            <p:nvPr/>
          </p:nvSpPr>
          <p:spPr>
            <a:xfrm>
              <a:off x="4846468" y="2179468"/>
              <a:ext cx="2499064" cy="2499064"/>
            </a:xfrm>
            <a:prstGeom prst="arc">
              <a:avLst>
                <a:gd name="adj1" fmla="val 5328395"/>
                <a:gd name="adj2" fmla="val 18419669"/>
              </a:avLst>
            </a:prstGeom>
            <a:ln w="114300" cap="rnd">
              <a:solidFill>
                <a:schemeClr val="accent3"/>
              </a:solidFill>
              <a:round/>
            </a:ln>
            <a:effectLst>
              <a:outerShdw blurRad="381000" dist="127000" dir="5400000" algn="t" rotWithShape="0">
                <a:schemeClr val="accent3"/>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b="1" dirty="0">
                <a:latin typeface="Nunito Sans" pitchFamily="2" charset="77"/>
              </a:endParaRPr>
            </a:p>
          </p:txBody>
        </p:sp>
      </p:grpSp>
      <p:grpSp>
        <p:nvGrpSpPr>
          <p:cNvPr id="156" name="arc 2">
            <a:extLst>
              <a:ext uri="{FF2B5EF4-FFF2-40B4-BE49-F238E27FC236}">
                <a16:creationId xmlns:a16="http://schemas.microsoft.com/office/drawing/2014/main" id="{48BF5EFD-2DCD-3374-67A8-2C335B930AED}"/>
              </a:ext>
            </a:extLst>
          </p:cNvPr>
          <p:cNvGrpSpPr/>
          <p:nvPr/>
        </p:nvGrpSpPr>
        <p:grpSpPr>
          <a:xfrm>
            <a:off x="7813770" y="2724010"/>
            <a:ext cx="4212079" cy="1966404"/>
            <a:chOff x="5112798" y="2445798"/>
            <a:chExt cx="4212079" cy="1966404"/>
          </a:xfrm>
        </p:grpSpPr>
        <p:sp>
          <p:nvSpPr>
            <p:cNvPr id="157" name="metric 2 percent">
              <a:extLst>
                <a:ext uri="{FF2B5EF4-FFF2-40B4-BE49-F238E27FC236}">
                  <a16:creationId xmlns:a16="http://schemas.microsoft.com/office/drawing/2014/main" id="{F099D17A-B32D-F9AD-1933-4D857D2436A6}"/>
                </a:ext>
              </a:extLst>
            </p:cNvPr>
            <p:cNvSpPr/>
            <p:nvPr/>
          </p:nvSpPr>
          <p:spPr>
            <a:xfrm>
              <a:off x="8068706" y="2585852"/>
              <a:ext cx="1256171" cy="419627"/>
            </a:xfrm>
            <a:prstGeom prst="roundRect">
              <a:avLst>
                <a:gd name="adj" fmla="val 39612"/>
              </a:avLst>
            </a:prstGeom>
            <a:solidFill>
              <a:schemeClr val="tx1">
                <a:alpha val="0"/>
              </a:schemeClr>
            </a:solidFill>
            <a:ln w="25400" cap="rnd">
              <a:solidFill>
                <a:schemeClr val="accent1"/>
              </a:solidFill>
              <a:round/>
            </a:ln>
            <a:effectLst>
              <a:outerShdw blurRad="381000" dist="127000" dir="5400000" algn="t" rotWithShape="0">
                <a:srgbClr val="000000">
                  <a:alpha val="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AU" sz="1200" b="1" dirty="0">
                  <a:solidFill>
                    <a:schemeClr val="bg1"/>
                  </a:solidFill>
                  <a:latin typeface="Nunito Sans" pitchFamily="2" charset="77"/>
                </a:rPr>
                <a:t>FOLDING METHOD</a:t>
              </a:r>
              <a:endParaRPr lang="en-LT" sz="1200" b="1" dirty="0">
                <a:solidFill>
                  <a:schemeClr val="bg1"/>
                </a:solidFill>
                <a:latin typeface="Nunito Sans" pitchFamily="2" charset="77"/>
              </a:endParaRPr>
            </a:p>
          </p:txBody>
        </p:sp>
        <p:sp>
          <p:nvSpPr>
            <p:cNvPr id="158" name="Arc 157">
              <a:extLst>
                <a:ext uri="{FF2B5EF4-FFF2-40B4-BE49-F238E27FC236}">
                  <a16:creationId xmlns:a16="http://schemas.microsoft.com/office/drawing/2014/main" id="{005DF0BF-9E1B-5992-947D-4F7F9B1C40B8}"/>
                </a:ext>
              </a:extLst>
            </p:cNvPr>
            <p:cNvSpPr>
              <a:spLocks noChangeAspect="1"/>
            </p:cNvSpPr>
            <p:nvPr/>
          </p:nvSpPr>
          <p:spPr>
            <a:xfrm>
              <a:off x="5112798" y="2445798"/>
              <a:ext cx="1966404" cy="1966404"/>
            </a:xfrm>
            <a:prstGeom prst="arc">
              <a:avLst>
                <a:gd name="adj1" fmla="val 5328395"/>
                <a:gd name="adj2" fmla="val 21018448"/>
              </a:avLst>
            </a:prstGeom>
            <a:ln w="114300" cap="rnd">
              <a:solidFill>
                <a:schemeClr val="accent1"/>
              </a:solidFill>
              <a:round/>
            </a:ln>
            <a:effectLst>
              <a:outerShdw blurRad="381000" dist="127000" dir="5400000" algn="t" rotWithShape="0">
                <a:schemeClr val="accent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b="1" dirty="0">
                <a:latin typeface="Nunito Sans" pitchFamily="2" charset="77"/>
              </a:endParaRPr>
            </a:p>
          </p:txBody>
        </p:sp>
      </p:grpSp>
      <p:grpSp>
        <p:nvGrpSpPr>
          <p:cNvPr id="159" name="arc 1">
            <a:extLst>
              <a:ext uri="{FF2B5EF4-FFF2-40B4-BE49-F238E27FC236}">
                <a16:creationId xmlns:a16="http://schemas.microsoft.com/office/drawing/2014/main" id="{A1BB1001-70DE-E0BB-5495-0DFEDB3B99CF}"/>
              </a:ext>
            </a:extLst>
          </p:cNvPr>
          <p:cNvGrpSpPr/>
          <p:nvPr/>
        </p:nvGrpSpPr>
        <p:grpSpPr>
          <a:xfrm>
            <a:off x="8076972" y="2987212"/>
            <a:ext cx="3695291" cy="1440000"/>
            <a:chOff x="5376000" y="2709000"/>
            <a:chExt cx="3695291" cy="1440000"/>
          </a:xfrm>
        </p:grpSpPr>
        <p:sp>
          <p:nvSpPr>
            <p:cNvPr id="160" name="metric 1 percent">
              <a:extLst>
                <a:ext uri="{FF2B5EF4-FFF2-40B4-BE49-F238E27FC236}">
                  <a16:creationId xmlns:a16="http://schemas.microsoft.com/office/drawing/2014/main" id="{309FD3B5-037D-2E8D-ADC2-D1F7F676FFE5}"/>
                </a:ext>
              </a:extLst>
            </p:cNvPr>
            <p:cNvSpPr/>
            <p:nvPr/>
          </p:nvSpPr>
          <p:spPr>
            <a:xfrm>
              <a:off x="8143459" y="3153456"/>
              <a:ext cx="927832" cy="494873"/>
            </a:xfrm>
            <a:prstGeom prst="roundRect">
              <a:avLst>
                <a:gd name="adj" fmla="val 39612"/>
              </a:avLst>
            </a:prstGeom>
            <a:solidFill>
              <a:schemeClr val="tx1">
                <a:alpha val="0"/>
              </a:schemeClr>
            </a:solidFill>
            <a:ln w="25400" cap="rnd">
              <a:solidFill>
                <a:srgbClr val="FFD022"/>
              </a:solidFill>
              <a:round/>
            </a:ln>
            <a:effectLst>
              <a:outerShdw blurRad="381000" dist="127000" dir="5400000" algn="t" rotWithShape="0">
                <a:srgbClr val="000000">
                  <a:alpha val="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AU" sz="1200" b="1" dirty="0">
                  <a:solidFill>
                    <a:schemeClr val="bg1"/>
                  </a:solidFill>
                  <a:latin typeface="Nunito Sans" pitchFamily="2" charset="77"/>
                </a:rPr>
                <a:t>SHIFTING METHOD</a:t>
              </a:r>
              <a:endParaRPr lang="en-LT" sz="1200" b="1" dirty="0">
                <a:solidFill>
                  <a:schemeClr val="bg1"/>
                </a:solidFill>
                <a:latin typeface="Nunito Sans" pitchFamily="2" charset="77"/>
              </a:endParaRPr>
            </a:p>
          </p:txBody>
        </p:sp>
        <p:sp>
          <p:nvSpPr>
            <p:cNvPr id="161" name="Arc 160">
              <a:extLst>
                <a:ext uri="{FF2B5EF4-FFF2-40B4-BE49-F238E27FC236}">
                  <a16:creationId xmlns:a16="http://schemas.microsoft.com/office/drawing/2014/main" id="{E669998C-8EE9-04B3-7261-CD6CD0981745}"/>
                </a:ext>
              </a:extLst>
            </p:cNvPr>
            <p:cNvSpPr>
              <a:spLocks noChangeAspect="1"/>
            </p:cNvSpPr>
            <p:nvPr/>
          </p:nvSpPr>
          <p:spPr>
            <a:xfrm>
              <a:off x="5376000" y="2709000"/>
              <a:ext cx="1440000" cy="1440000"/>
            </a:xfrm>
            <a:prstGeom prst="arc">
              <a:avLst>
                <a:gd name="adj1" fmla="val 5328395"/>
                <a:gd name="adj2" fmla="val 1947240"/>
              </a:avLst>
            </a:prstGeom>
            <a:ln w="114300" cap="rnd">
              <a:solidFill>
                <a:srgbClr val="FFD022"/>
              </a:solidFill>
              <a:round/>
            </a:ln>
            <a:effectLst>
              <a:outerShdw blurRad="381000" dist="127000" dir="5400000" algn="t" rotWithShape="0">
                <a:srgbClr val="FFD022">
                  <a:alpha val="65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b="1" dirty="0">
                <a:latin typeface="Nunito Sans" pitchFamily="2" charset="77"/>
              </a:endParaRPr>
            </a:p>
          </p:txBody>
        </p:sp>
      </p:grpSp>
      <p:sp>
        <p:nvSpPr>
          <p:cNvPr id="2" name="Slide Number Placeholder 1">
            <a:extLst>
              <a:ext uri="{FF2B5EF4-FFF2-40B4-BE49-F238E27FC236}">
                <a16:creationId xmlns:a16="http://schemas.microsoft.com/office/drawing/2014/main" id="{0BEE3C20-317F-528A-F203-787011089B94}"/>
              </a:ext>
            </a:extLst>
          </p:cNvPr>
          <p:cNvSpPr>
            <a:spLocks noGrp="1"/>
          </p:cNvSpPr>
          <p:nvPr>
            <p:ph type="sldNum" sz="quarter" idx="12"/>
          </p:nvPr>
        </p:nvSpPr>
        <p:spPr>
          <a:xfrm>
            <a:off x="337119" y="6159101"/>
            <a:ext cx="341760" cy="276999"/>
          </a:xfrm>
        </p:spPr>
        <p:txBody>
          <a:bodyPr/>
          <a:lstStyle/>
          <a:p>
            <a:pPr algn="ctr"/>
            <a:fld id="{EF0C7008-8A87-D045-93C8-5F8585463453}" type="slidenum">
              <a:rPr lang="en-LT" smtClean="0"/>
              <a:pPr algn="ctr"/>
              <a:t>10</a:t>
            </a:fld>
            <a:endParaRPr lang="en-LT" dirty="0"/>
          </a:p>
        </p:txBody>
      </p:sp>
      <p:grpSp>
        <p:nvGrpSpPr>
          <p:cNvPr id="67" name="bg arcs">
            <a:extLst>
              <a:ext uri="{FF2B5EF4-FFF2-40B4-BE49-F238E27FC236}">
                <a16:creationId xmlns:a16="http://schemas.microsoft.com/office/drawing/2014/main" id="{7F45654B-EFB5-4BCF-ACB3-03CD2234D0B6}"/>
              </a:ext>
            </a:extLst>
          </p:cNvPr>
          <p:cNvGrpSpPr/>
          <p:nvPr/>
        </p:nvGrpSpPr>
        <p:grpSpPr>
          <a:xfrm>
            <a:off x="1091099" y="1911907"/>
            <a:ext cx="3501616" cy="3501614"/>
            <a:chOff x="8094333" y="1678193"/>
            <a:chExt cx="3501616" cy="3501614"/>
          </a:xfrm>
        </p:grpSpPr>
        <p:sp>
          <p:nvSpPr>
            <p:cNvPr id="68" name="Arc 67">
              <a:extLst>
                <a:ext uri="{FF2B5EF4-FFF2-40B4-BE49-F238E27FC236}">
                  <a16:creationId xmlns:a16="http://schemas.microsoft.com/office/drawing/2014/main" id="{D48C4DF0-9AAD-414E-9B01-0887094A445C}"/>
                </a:ext>
              </a:extLst>
            </p:cNvPr>
            <p:cNvSpPr>
              <a:spLocks noChangeAspect="1"/>
            </p:cNvSpPr>
            <p:nvPr/>
          </p:nvSpPr>
          <p:spPr>
            <a:xfrm>
              <a:off x="9125141" y="2709000"/>
              <a:ext cx="1440000" cy="1440000"/>
            </a:xfrm>
            <a:prstGeom prst="arc">
              <a:avLst>
                <a:gd name="adj1" fmla="val 121182"/>
                <a:gd name="adj2" fmla="val 21568891"/>
              </a:avLst>
            </a:prstGeom>
            <a:ln w="114300" cap="rnd">
              <a:solidFill>
                <a:schemeClr val="tx1">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dirty="0"/>
            </a:p>
          </p:txBody>
        </p:sp>
        <p:sp>
          <p:nvSpPr>
            <p:cNvPr id="69" name="Arc 68">
              <a:extLst>
                <a:ext uri="{FF2B5EF4-FFF2-40B4-BE49-F238E27FC236}">
                  <a16:creationId xmlns:a16="http://schemas.microsoft.com/office/drawing/2014/main" id="{CD79DC65-8A7C-4F20-9EBE-AC69298156A6}"/>
                </a:ext>
              </a:extLst>
            </p:cNvPr>
            <p:cNvSpPr>
              <a:spLocks noChangeAspect="1"/>
            </p:cNvSpPr>
            <p:nvPr/>
          </p:nvSpPr>
          <p:spPr>
            <a:xfrm>
              <a:off x="8861939" y="2445798"/>
              <a:ext cx="1966404" cy="1966404"/>
            </a:xfrm>
            <a:prstGeom prst="arc">
              <a:avLst>
                <a:gd name="adj1" fmla="val 119378"/>
                <a:gd name="adj2" fmla="val 21568891"/>
              </a:avLst>
            </a:prstGeom>
            <a:ln w="114300" cap="rnd">
              <a:solidFill>
                <a:schemeClr val="tx1">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dirty="0"/>
            </a:p>
          </p:txBody>
        </p:sp>
        <p:sp>
          <p:nvSpPr>
            <p:cNvPr id="70" name="Arc 69">
              <a:extLst>
                <a:ext uri="{FF2B5EF4-FFF2-40B4-BE49-F238E27FC236}">
                  <a16:creationId xmlns:a16="http://schemas.microsoft.com/office/drawing/2014/main" id="{D11879A8-3502-49E0-A447-F56243E45893}"/>
                </a:ext>
              </a:extLst>
            </p:cNvPr>
            <p:cNvSpPr>
              <a:spLocks noChangeAspect="1"/>
            </p:cNvSpPr>
            <p:nvPr/>
          </p:nvSpPr>
          <p:spPr>
            <a:xfrm>
              <a:off x="8595609" y="2179468"/>
              <a:ext cx="2499064" cy="2499064"/>
            </a:xfrm>
            <a:prstGeom prst="arc">
              <a:avLst>
                <a:gd name="adj1" fmla="val 11679"/>
                <a:gd name="adj2" fmla="val 21568891"/>
              </a:avLst>
            </a:prstGeom>
            <a:ln w="114300" cap="rnd">
              <a:solidFill>
                <a:schemeClr val="tx1">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dirty="0"/>
            </a:p>
          </p:txBody>
        </p:sp>
        <p:sp>
          <p:nvSpPr>
            <p:cNvPr id="71" name="Arc 70">
              <a:extLst>
                <a:ext uri="{FF2B5EF4-FFF2-40B4-BE49-F238E27FC236}">
                  <a16:creationId xmlns:a16="http://schemas.microsoft.com/office/drawing/2014/main" id="{B5B85ECC-3044-4525-963F-E4DF09D9BB70}"/>
                </a:ext>
              </a:extLst>
            </p:cNvPr>
            <p:cNvSpPr>
              <a:spLocks noChangeAspect="1"/>
            </p:cNvSpPr>
            <p:nvPr/>
          </p:nvSpPr>
          <p:spPr>
            <a:xfrm>
              <a:off x="8341858" y="1925718"/>
              <a:ext cx="3006568" cy="3006566"/>
            </a:xfrm>
            <a:prstGeom prst="arc">
              <a:avLst>
                <a:gd name="adj1" fmla="val 21585922"/>
                <a:gd name="adj2" fmla="val 21568891"/>
              </a:avLst>
            </a:prstGeom>
            <a:ln w="114300" cap="rnd">
              <a:solidFill>
                <a:schemeClr val="tx1">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dirty="0"/>
            </a:p>
          </p:txBody>
        </p:sp>
        <p:sp>
          <p:nvSpPr>
            <p:cNvPr id="73" name="Arc 72">
              <a:extLst>
                <a:ext uri="{FF2B5EF4-FFF2-40B4-BE49-F238E27FC236}">
                  <a16:creationId xmlns:a16="http://schemas.microsoft.com/office/drawing/2014/main" id="{BF931060-468F-463E-ABD0-7DA951C48135}"/>
                </a:ext>
              </a:extLst>
            </p:cNvPr>
            <p:cNvSpPr>
              <a:spLocks noChangeAspect="1"/>
            </p:cNvSpPr>
            <p:nvPr/>
          </p:nvSpPr>
          <p:spPr>
            <a:xfrm>
              <a:off x="8094333" y="1678193"/>
              <a:ext cx="3501616" cy="3501614"/>
            </a:xfrm>
            <a:prstGeom prst="arc">
              <a:avLst>
                <a:gd name="adj1" fmla="val 21597673"/>
                <a:gd name="adj2" fmla="val 21568891"/>
              </a:avLst>
            </a:prstGeom>
            <a:ln w="114300" cap="rnd">
              <a:solidFill>
                <a:schemeClr val="tx1">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dirty="0"/>
            </a:p>
          </p:txBody>
        </p:sp>
      </p:grpSp>
      <p:grpSp>
        <p:nvGrpSpPr>
          <p:cNvPr id="74" name="metric 1 ">
            <a:extLst>
              <a:ext uri="{FF2B5EF4-FFF2-40B4-BE49-F238E27FC236}">
                <a16:creationId xmlns:a16="http://schemas.microsoft.com/office/drawing/2014/main" id="{B02C4998-C548-497E-9B1A-DE4D2F9F8C4C}"/>
              </a:ext>
            </a:extLst>
          </p:cNvPr>
          <p:cNvGrpSpPr/>
          <p:nvPr/>
        </p:nvGrpSpPr>
        <p:grpSpPr>
          <a:xfrm>
            <a:off x="2996505" y="4120937"/>
            <a:ext cx="1657208" cy="462002"/>
            <a:chOff x="8001406" y="4027255"/>
            <a:chExt cx="1657208" cy="462002"/>
          </a:xfrm>
        </p:grpSpPr>
        <p:sp>
          <p:nvSpPr>
            <p:cNvPr id="75" name="TextBox 74">
              <a:extLst>
                <a:ext uri="{FF2B5EF4-FFF2-40B4-BE49-F238E27FC236}">
                  <a16:creationId xmlns:a16="http://schemas.microsoft.com/office/drawing/2014/main" id="{0CD4A68E-8CA4-42CB-9555-6364CF274427}"/>
                </a:ext>
              </a:extLst>
            </p:cNvPr>
            <p:cNvSpPr txBox="1"/>
            <p:nvPr/>
          </p:nvSpPr>
          <p:spPr>
            <a:xfrm>
              <a:off x="8179743" y="4027255"/>
              <a:ext cx="1478871" cy="462002"/>
            </a:xfrm>
            <a:prstGeom prst="roundRect">
              <a:avLst>
                <a:gd name="adj" fmla="val 18700"/>
              </a:avLst>
            </a:prstGeom>
            <a:noFill/>
            <a:ln w="12700">
              <a:noFill/>
            </a:ln>
            <a:effectLst>
              <a:outerShdw blurRad="508000" dist="381000" dir="5400000" sx="102000" sy="102000" algn="ctr" rotWithShape="0">
                <a:prstClr val="black">
                  <a:alpha val="20000"/>
                </a:prstClr>
              </a:outerShdw>
            </a:effectLst>
          </p:spPr>
          <p:txBody>
            <a:bodyPr wrap="square" rtlCol="0" anchor="ctr">
              <a:noAutofit/>
            </a:bodyPr>
            <a:lstStyle>
              <a:defPPr>
                <a:defRPr lang="en-LT"/>
              </a:defPPr>
              <a:lvl1pPr algn="ctr">
                <a:defRPr sz="1200" b="1" spc="300">
                  <a:solidFill>
                    <a:schemeClr val="bg1"/>
                  </a:solidFill>
                  <a:latin typeface="Nunito Sans ExtraBold" pitchFamily="2" charset="77"/>
                  <a:ea typeface="Open Sans" panose="020B0606030504020204" pitchFamily="34" charset="0"/>
                  <a:cs typeface="Open Sans" panose="020B0606030504020204" pitchFamily="34" charset="0"/>
                </a:defRPr>
              </a:lvl1pPr>
            </a:lstStyle>
            <a:p>
              <a:pPr algn="l"/>
              <a:r>
                <a:rPr lang="en-AU" sz="1000" dirty="0">
                  <a:latin typeface="Nunito Sans" pitchFamily="2" charset="77"/>
                </a:rPr>
                <a:t>TECHNIQUE</a:t>
              </a:r>
              <a:r>
                <a:rPr lang="en-LT" sz="1000" dirty="0">
                  <a:latin typeface="Nunito Sans" pitchFamily="2" charset="77"/>
                </a:rPr>
                <a:t> 1</a:t>
              </a:r>
            </a:p>
          </p:txBody>
        </p:sp>
        <p:sp>
          <p:nvSpPr>
            <p:cNvPr id="76" name="Oval 75">
              <a:extLst>
                <a:ext uri="{FF2B5EF4-FFF2-40B4-BE49-F238E27FC236}">
                  <a16:creationId xmlns:a16="http://schemas.microsoft.com/office/drawing/2014/main" id="{DE2AE42C-17B8-4A3F-AB3F-F61667603F44}"/>
                </a:ext>
              </a:extLst>
            </p:cNvPr>
            <p:cNvSpPr>
              <a:spLocks noChangeAspect="1"/>
            </p:cNvSpPr>
            <p:nvPr/>
          </p:nvSpPr>
          <p:spPr>
            <a:xfrm>
              <a:off x="8001406" y="4186485"/>
              <a:ext cx="180000" cy="180000"/>
            </a:xfrm>
            <a:prstGeom prst="ellipse">
              <a:avLst/>
            </a:prstGeom>
            <a:solidFill>
              <a:schemeClr val="tx1">
                <a:alpha val="0"/>
              </a:schemeClr>
            </a:solidFill>
            <a:ln w="25400" cap="rnd">
              <a:solidFill>
                <a:srgbClr val="FFD022"/>
              </a:solidFill>
              <a:round/>
            </a:ln>
            <a:effectLst>
              <a:outerShdw blurRad="254000" dist="127000" dir="5400000" algn="t" rotWithShape="0">
                <a:srgbClr val="FFD022"/>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sz="1600" b="1" dirty="0">
                <a:solidFill>
                  <a:schemeClr val="bg1"/>
                </a:solidFill>
                <a:latin typeface="Nunito Sans" pitchFamily="2" charset="77"/>
              </a:endParaRPr>
            </a:p>
          </p:txBody>
        </p:sp>
      </p:grpSp>
      <p:grpSp>
        <p:nvGrpSpPr>
          <p:cNvPr id="77" name="metric 2">
            <a:extLst>
              <a:ext uri="{FF2B5EF4-FFF2-40B4-BE49-F238E27FC236}">
                <a16:creationId xmlns:a16="http://schemas.microsoft.com/office/drawing/2014/main" id="{41207772-D1C4-4385-9A5F-4A87210FD799}"/>
              </a:ext>
            </a:extLst>
          </p:cNvPr>
          <p:cNvGrpSpPr/>
          <p:nvPr/>
        </p:nvGrpSpPr>
        <p:grpSpPr>
          <a:xfrm>
            <a:off x="2996505" y="4390358"/>
            <a:ext cx="1657208" cy="462002"/>
            <a:chOff x="8001406" y="4296676"/>
            <a:chExt cx="1657208" cy="462002"/>
          </a:xfrm>
        </p:grpSpPr>
        <p:sp>
          <p:nvSpPr>
            <p:cNvPr id="78" name="Oval 77">
              <a:extLst>
                <a:ext uri="{FF2B5EF4-FFF2-40B4-BE49-F238E27FC236}">
                  <a16:creationId xmlns:a16="http://schemas.microsoft.com/office/drawing/2014/main" id="{78206CDF-794A-473F-B5D6-AC43E254DE59}"/>
                </a:ext>
              </a:extLst>
            </p:cNvPr>
            <p:cNvSpPr>
              <a:spLocks noChangeAspect="1"/>
            </p:cNvSpPr>
            <p:nvPr/>
          </p:nvSpPr>
          <p:spPr>
            <a:xfrm>
              <a:off x="8001406" y="4443324"/>
              <a:ext cx="180000" cy="180000"/>
            </a:xfrm>
            <a:prstGeom prst="ellipse">
              <a:avLst/>
            </a:prstGeom>
            <a:solidFill>
              <a:schemeClr val="tx1">
                <a:alpha val="0"/>
              </a:schemeClr>
            </a:solidFill>
            <a:ln w="25400" cap="rnd">
              <a:solidFill>
                <a:schemeClr val="accent1"/>
              </a:solidFill>
              <a:round/>
            </a:ln>
            <a:effectLst>
              <a:outerShdw blurRad="254000" dist="127000" dir="5400000" algn="t" rotWithShape="0">
                <a:schemeClr val="accent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sz="1600" b="1" dirty="0">
                <a:solidFill>
                  <a:schemeClr val="bg1"/>
                </a:solidFill>
                <a:latin typeface="Nunito Sans" pitchFamily="2" charset="77"/>
              </a:endParaRPr>
            </a:p>
          </p:txBody>
        </p:sp>
        <p:sp>
          <p:nvSpPr>
            <p:cNvPr id="79" name="TextBox 78">
              <a:extLst>
                <a:ext uri="{FF2B5EF4-FFF2-40B4-BE49-F238E27FC236}">
                  <a16:creationId xmlns:a16="http://schemas.microsoft.com/office/drawing/2014/main" id="{2D7C9613-51B3-40EE-8814-EDEDD36E4970}"/>
                </a:ext>
              </a:extLst>
            </p:cNvPr>
            <p:cNvSpPr txBox="1"/>
            <p:nvPr/>
          </p:nvSpPr>
          <p:spPr>
            <a:xfrm>
              <a:off x="8179743" y="4296676"/>
              <a:ext cx="1478871" cy="462002"/>
            </a:xfrm>
            <a:prstGeom prst="roundRect">
              <a:avLst>
                <a:gd name="adj" fmla="val 18700"/>
              </a:avLst>
            </a:prstGeom>
            <a:noFill/>
            <a:ln w="12700">
              <a:noFill/>
            </a:ln>
            <a:effectLst>
              <a:outerShdw blurRad="508000" dist="381000" dir="5400000" sx="102000" sy="102000" algn="ctr" rotWithShape="0">
                <a:prstClr val="black">
                  <a:alpha val="20000"/>
                </a:prstClr>
              </a:outerShdw>
            </a:effectLst>
          </p:spPr>
          <p:txBody>
            <a:bodyPr wrap="square" rtlCol="0" anchor="ctr">
              <a:noAutofit/>
            </a:bodyPr>
            <a:lstStyle>
              <a:defPPr>
                <a:defRPr lang="en-LT"/>
              </a:defPPr>
              <a:lvl1pPr algn="ctr">
                <a:defRPr sz="1200" b="1" spc="300">
                  <a:solidFill>
                    <a:schemeClr val="bg1"/>
                  </a:solidFill>
                  <a:latin typeface="Nunito Sans ExtraBold" pitchFamily="2" charset="77"/>
                  <a:ea typeface="Open Sans" panose="020B0606030504020204" pitchFamily="34" charset="0"/>
                  <a:cs typeface="Open Sans" panose="020B0606030504020204" pitchFamily="34" charset="0"/>
                </a:defRPr>
              </a:lvl1pPr>
            </a:lstStyle>
            <a:p>
              <a:pPr algn="l"/>
              <a:r>
                <a:rPr lang="en-AU" sz="1000" dirty="0">
                  <a:latin typeface="Nunito Sans" pitchFamily="2" charset="77"/>
                </a:rPr>
                <a:t>TECHNIQUE</a:t>
              </a:r>
              <a:r>
                <a:rPr lang="en-LT" sz="1000" dirty="0">
                  <a:latin typeface="Nunito Sans" pitchFamily="2" charset="77"/>
                </a:rPr>
                <a:t> 2</a:t>
              </a:r>
            </a:p>
          </p:txBody>
        </p:sp>
      </p:grpSp>
      <p:grpSp>
        <p:nvGrpSpPr>
          <p:cNvPr id="80" name="metric 3">
            <a:extLst>
              <a:ext uri="{FF2B5EF4-FFF2-40B4-BE49-F238E27FC236}">
                <a16:creationId xmlns:a16="http://schemas.microsoft.com/office/drawing/2014/main" id="{C04B4809-9E29-44B5-BB73-8BAA4AFA3CA5}"/>
              </a:ext>
            </a:extLst>
          </p:cNvPr>
          <p:cNvGrpSpPr/>
          <p:nvPr/>
        </p:nvGrpSpPr>
        <p:grpSpPr>
          <a:xfrm>
            <a:off x="2996505" y="4659920"/>
            <a:ext cx="1655545" cy="462002"/>
            <a:chOff x="8001406" y="4566238"/>
            <a:chExt cx="1655545" cy="462002"/>
          </a:xfrm>
        </p:grpSpPr>
        <p:sp>
          <p:nvSpPr>
            <p:cNvPr id="81" name="Oval 80">
              <a:extLst>
                <a:ext uri="{FF2B5EF4-FFF2-40B4-BE49-F238E27FC236}">
                  <a16:creationId xmlns:a16="http://schemas.microsoft.com/office/drawing/2014/main" id="{F408E5EC-2D60-48FE-B2F1-DE1DB3D94976}"/>
                </a:ext>
              </a:extLst>
            </p:cNvPr>
            <p:cNvSpPr>
              <a:spLocks noChangeAspect="1"/>
            </p:cNvSpPr>
            <p:nvPr/>
          </p:nvSpPr>
          <p:spPr>
            <a:xfrm>
              <a:off x="8001406" y="4700163"/>
              <a:ext cx="180000" cy="180000"/>
            </a:xfrm>
            <a:prstGeom prst="ellipse">
              <a:avLst/>
            </a:prstGeom>
            <a:solidFill>
              <a:schemeClr val="tx1">
                <a:alpha val="0"/>
              </a:schemeClr>
            </a:solidFill>
            <a:ln w="25400" cap="rnd">
              <a:solidFill>
                <a:schemeClr val="accent3"/>
              </a:solidFill>
              <a:round/>
            </a:ln>
            <a:effectLst>
              <a:outerShdw blurRad="254000" dist="127000" dir="5400000" algn="t" rotWithShape="0">
                <a:schemeClr val="accent3"/>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sz="1000" b="1" dirty="0">
                <a:solidFill>
                  <a:schemeClr val="bg1"/>
                </a:solidFill>
                <a:latin typeface="Nunito Sans" pitchFamily="2" charset="77"/>
              </a:endParaRPr>
            </a:p>
          </p:txBody>
        </p:sp>
        <p:sp>
          <p:nvSpPr>
            <p:cNvPr id="82" name="TextBox 81">
              <a:extLst>
                <a:ext uri="{FF2B5EF4-FFF2-40B4-BE49-F238E27FC236}">
                  <a16:creationId xmlns:a16="http://schemas.microsoft.com/office/drawing/2014/main" id="{3FEE30BE-9AA9-4017-8077-5E78B6A9FFED}"/>
                </a:ext>
              </a:extLst>
            </p:cNvPr>
            <p:cNvSpPr txBox="1"/>
            <p:nvPr/>
          </p:nvSpPr>
          <p:spPr>
            <a:xfrm>
              <a:off x="8178080" y="4566238"/>
              <a:ext cx="1478871" cy="462002"/>
            </a:xfrm>
            <a:prstGeom prst="roundRect">
              <a:avLst>
                <a:gd name="adj" fmla="val 18700"/>
              </a:avLst>
            </a:prstGeom>
            <a:noFill/>
            <a:ln w="12700">
              <a:noFill/>
            </a:ln>
            <a:effectLst>
              <a:outerShdw blurRad="508000" dist="381000" dir="5400000" sx="102000" sy="102000" algn="ctr" rotWithShape="0">
                <a:prstClr val="black">
                  <a:alpha val="20000"/>
                </a:prstClr>
              </a:outerShdw>
            </a:effectLst>
          </p:spPr>
          <p:txBody>
            <a:bodyPr wrap="square" rtlCol="0" anchor="ctr">
              <a:noAutofit/>
            </a:bodyPr>
            <a:lstStyle>
              <a:defPPr>
                <a:defRPr lang="en-LT"/>
              </a:defPPr>
              <a:lvl1pPr algn="ctr">
                <a:defRPr sz="1200" b="1" spc="300">
                  <a:solidFill>
                    <a:schemeClr val="bg1"/>
                  </a:solidFill>
                  <a:latin typeface="Nunito Sans ExtraBold" pitchFamily="2" charset="77"/>
                  <a:ea typeface="Open Sans" panose="020B0606030504020204" pitchFamily="34" charset="0"/>
                  <a:cs typeface="Open Sans" panose="020B0606030504020204" pitchFamily="34" charset="0"/>
                </a:defRPr>
              </a:lvl1pPr>
            </a:lstStyle>
            <a:p>
              <a:pPr algn="l"/>
              <a:r>
                <a:rPr lang="en-AU" sz="1000" dirty="0">
                  <a:latin typeface="Nunito Sans" pitchFamily="2" charset="77"/>
                </a:rPr>
                <a:t>TECHNIQUE</a:t>
              </a:r>
              <a:r>
                <a:rPr lang="en-LT" sz="1000" dirty="0">
                  <a:latin typeface="Nunito Sans" pitchFamily="2" charset="77"/>
                </a:rPr>
                <a:t> 3</a:t>
              </a:r>
            </a:p>
          </p:txBody>
        </p:sp>
      </p:grpSp>
      <p:grpSp>
        <p:nvGrpSpPr>
          <p:cNvPr id="83" name="metric 4">
            <a:extLst>
              <a:ext uri="{FF2B5EF4-FFF2-40B4-BE49-F238E27FC236}">
                <a16:creationId xmlns:a16="http://schemas.microsoft.com/office/drawing/2014/main" id="{4E2E4D06-9B35-4C38-82BB-E6B0689DE19C}"/>
              </a:ext>
            </a:extLst>
          </p:cNvPr>
          <p:cNvGrpSpPr/>
          <p:nvPr/>
        </p:nvGrpSpPr>
        <p:grpSpPr>
          <a:xfrm>
            <a:off x="2996505" y="4929482"/>
            <a:ext cx="1653882" cy="462002"/>
            <a:chOff x="8001406" y="4835800"/>
            <a:chExt cx="1653882" cy="462002"/>
          </a:xfrm>
        </p:grpSpPr>
        <p:sp>
          <p:nvSpPr>
            <p:cNvPr id="85" name="Oval 84">
              <a:extLst>
                <a:ext uri="{FF2B5EF4-FFF2-40B4-BE49-F238E27FC236}">
                  <a16:creationId xmlns:a16="http://schemas.microsoft.com/office/drawing/2014/main" id="{5B02E4D8-F0EA-4B7D-AFE4-B1E13B0C3890}"/>
                </a:ext>
              </a:extLst>
            </p:cNvPr>
            <p:cNvSpPr>
              <a:spLocks noChangeAspect="1"/>
            </p:cNvSpPr>
            <p:nvPr/>
          </p:nvSpPr>
          <p:spPr>
            <a:xfrm>
              <a:off x="8001406" y="4957002"/>
              <a:ext cx="180000" cy="180000"/>
            </a:xfrm>
            <a:prstGeom prst="ellipse">
              <a:avLst/>
            </a:prstGeom>
            <a:solidFill>
              <a:schemeClr val="tx1">
                <a:alpha val="0"/>
              </a:schemeClr>
            </a:solidFill>
            <a:ln w="25400" cap="rnd">
              <a:solidFill>
                <a:schemeClr val="accent2"/>
              </a:solidFill>
              <a:round/>
            </a:ln>
            <a:effectLst>
              <a:outerShdw blurRad="254000" dist="127000" dir="5400000" algn="t" rotWithShape="0">
                <a:schemeClr val="accent2"/>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sz="1000" b="1" dirty="0">
                <a:solidFill>
                  <a:schemeClr val="bg1"/>
                </a:solidFill>
                <a:latin typeface="Nunito Sans" pitchFamily="2" charset="77"/>
              </a:endParaRPr>
            </a:p>
          </p:txBody>
        </p:sp>
        <p:sp>
          <p:nvSpPr>
            <p:cNvPr id="88" name="TextBox 87">
              <a:extLst>
                <a:ext uri="{FF2B5EF4-FFF2-40B4-BE49-F238E27FC236}">
                  <a16:creationId xmlns:a16="http://schemas.microsoft.com/office/drawing/2014/main" id="{0A0E9678-5801-4BC1-8F64-CCC59964BD30}"/>
                </a:ext>
              </a:extLst>
            </p:cNvPr>
            <p:cNvSpPr txBox="1"/>
            <p:nvPr/>
          </p:nvSpPr>
          <p:spPr>
            <a:xfrm>
              <a:off x="8176417" y="4835800"/>
              <a:ext cx="1478871" cy="462002"/>
            </a:xfrm>
            <a:prstGeom prst="roundRect">
              <a:avLst>
                <a:gd name="adj" fmla="val 18700"/>
              </a:avLst>
            </a:prstGeom>
            <a:noFill/>
            <a:ln w="12700">
              <a:noFill/>
            </a:ln>
            <a:effectLst>
              <a:outerShdw blurRad="508000" dist="381000" dir="5400000" sx="102000" sy="102000" algn="ctr" rotWithShape="0">
                <a:prstClr val="black">
                  <a:alpha val="20000"/>
                </a:prstClr>
              </a:outerShdw>
            </a:effectLst>
          </p:spPr>
          <p:txBody>
            <a:bodyPr wrap="square" rtlCol="0" anchor="ctr">
              <a:noAutofit/>
            </a:bodyPr>
            <a:lstStyle>
              <a:defPPr>
                <a:defRPr lang="en-LT"/>
              </a:defPPr>
              <a:lvl1pPr algn="ctr">
                <a:defRPr sz="1200" b="1" spc="300">
                  <a:solidFill>
                    <a:schemeClr val="bg1"/>
                  </a:solidFill>
                  <a:latin typeface="Nunito Sans ExtraBold" pitchFamily="2" charset="77"/>
                  <a:ea typeface="Open Sans" panose="020B0606030504020204" pitchFamily="34" charset="0"/>
                  <a:cs typeface="Open Sans" panose="020B0606030504020204" pitchFamily="34" charset="0"/>
                </a:defRPr>
              </a:lvl1pPr>
            </a:lstStyle>
            <a:p>
              <a:pPr algn="l"/>
              <a:r>
                <a:rPr lang="en-AU" sz="1000" dirty="0">
                  <a:latin typeface="Nunito Sans" pitchFamily="2" charset="77"/>
                </a:rPr>
                <a:t>TECHNIQUE</a:t>
              </a:r>
              <a:r>
                <a:rPr lang="en-LT" sz="1000" dirty="0">
                  <a:latin typeface="Nunito Sans" pitchFamily="2" charset="77"/>
                </a:rPr>
                <a:t> 4</a:t>
              </a:r>
            </a:p>
          </p:txBody>
        </p:sp>
      </p:grpSp>
      <p:grpSp>
        <p:nvGrpSpPr>
          <p:cNvPr id="89" name="arc 4">
            <a:extLst>
              <a:ext uri="{FF2B5EF4-FFF2-40B4-BE49-F238E27FC236}">
                <a16:creationId xmlns:a16="http://schemas.microsoft.com/office/drawing/2014/main" id="{5663D18B-D1C7-47B7-93D5-28B248644490}"/>
              </a:ext>
            </a:extLst>
          </p:cNvPr>
          <p:cNvGrpSpPr/>
          <p:nvPr/>
        </p:nvGrpSpPr>
        <p:grpSpPr>
          <a:xfrm>
            <a:off x="1338624" y="1637504"/>
            <a:ext cx="4004340" cy="3528494"/>
            <a:chOff x="4592717" y="1403790"/>
            <a:chExt cx="4004340" cy="3528494"/>
          </a:xfrm>
        </p:grpSpPr>
        <p:sp>
          <p:nvSpPr>
            <p:cNvPr id="90" name="Arc 89">
              <a:extLst>
                <a:ext uri="{FF2B5EF4-FFF2-40B4-BE49-F238E27FC236}">
                  <a16:creationId xmlns:a16="http://schemas.microsoft.com/office/drawing/2014/main" id="{25FD71D2-6AD9-4310-8154-1681EFB0BB6A}"/>
                </a:ext>
              </a:extLst>
            </p:cNvPr>
            <p:cNvSpPr>
              <a:spLocks noChangeAspect="1"/>
            </p:cNvSpPr>
            <p:nvPr/>
          </p:nvSpPr>
          <p:spPr>
            <a:xfrm>
              <a:off x="4592717" y="1925718"/>
              <a:ext cx="3006568" cy="3006566"/>
            </a:xfrm>
            <a:prstGeom prst="arc">
              <a:avLst>
                <a:gd name="adj1" fmla="val 5328395"/>
                <a:gd name="adj2" fmla="val 16844557"/>
              </a:avLst>
            </a:prstGeom>
            <a:ln w="114300" cap="rnd">
              <a:solidFill>
                <a:schemeClr val="accent2"/>
              </a:solidFill>
              <a:round/>
            </a:ln>
            <a:effectLst>
              <a:outerShdw blurRad="381000" dist="127000" dir="5400000" algn="t" rotWithShape="0">
                <a:schemeClr val="accent2"/>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b="1" dirty="0">
                <a:latin typeface="Nunito Sans" pitchFamily="2" charset="77"/>
              </a:endParaRPr>
            </a:p>
          </p:txBody>
        </p:sp>
        <p:sp>
          <p:nvSpPr>
            <p:cNvPr id="92" name="metric 4 percent">
              <a:extLst>
                <a:ext uri="{FF2B5EF4-FFF2-40B4-BE49-F238E27FC236}">
                  <a16:creationId xmlns:a16="http://schemas.microsoft.com/office/drawing/2014/main" id="{D063F6C8-8231-44FC-9994-9461DB90187F}"/>
                </a:ext>
              </a:extLst>
            </p:cNvPr>
            <p:cNvSpPr/>
            <p:nvPr/>
          </p:nvSpPr>
          <p:spPr>
            <a:xfrm>
              <a:off x="7397750" y="1403790"/>
              <a:ext cx="1199307" cy="434609"/>
            </a:xfrm>
            <a:prstGeom prst="roundRect">
              <a:avLst>
                <a:gd name="adj" fmla="val 39612"/>
              </a:avLst>
            </a:prstGeom>
            <a:solidFill>
              <a:schemeClr val="tx1">
                <a:alpha val="0"/>
              </a:schemeClr>
            </a:solidFill>
            <a:ln w="25400" cap="rnd">
              <a:solidFill>
                <a:schemeClr val="accent2"/>
              </a:solidFill>
              <a:round/>
            </a:ln>
            <a:effectLst>
              <a:outerShdw blurRad="381000" dist="127000" dir="5400000" algn="t" rotWithShape="0">
                <a:srgbClr val="000000">
                  <a:alpha val="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AU" sz="1200" b="1" dirty="0">
                  <a:solidFill>
                    <a:schemeClr val="bg1"/>
                  </a:solidFill>
                  <a:latin typeface="Nunito Sans" pitchFamily="2" charset="77"/>
                </a:rPr>
                <a:t>TRUNCATION METHOD</a:t>
              </a:r>
              <a:endParaRPr lang="en-LT" sz="1200" b="1" dirty="0">
                <a:solidFill>
                  <a:schemeClr val="bg1"/>
                </a:solidFill>
                <a:latin typeface="Nunito Sans" pitchFamily="2" charset="77"/>
              </a:endParaRPr>
            </a:p>
          </p:txBody>
        </p:sp>
      </p:grpSp>
      <p:grpSp>
        <p:nvGrpSpPr>
          <p:cNvPr id="93" name="arc 3">
            <a:extLst>
              <a:ext uri="{FF2B5EF4-FFF2-40B4-BE49-F238E27FC236}">
                <a16:creationId xmlns:a16="http://schemas.microsoft.com/office/drawing/2014/main" id="{23914D96-05E2-4334-BE20-4505C6775162}"/>
              </a:ext>
            </a:extLst>
          </p:cNvPr>
          <p:cNvGrpSpPr/>
          <p:nvPr/>
        </p:nvGrpSpPr>
        <p:grpSpPr>
          <a:xfrm>
            <a:off x="1592375" y="2217162"/>
            <a:ext cx="4281726" cy="2695084"/>
            <a:chOff x="4846468" y="1983448"/>
            <a:chExt cx="4281726" cy="2695084"/>
          </a:xfrm>
        </p:grpSpPr>
        <p:sp>
          <p:nvSpPr>
            <p:cNvPr id="94" name="metric 3 percent">
              <a:extLst>
                <a:ext uri="{FF2B5EF4-FFF2-40B4-BE49-F238E27FC236}">
                  <a16:creationId xmlns:a16="http://schemas.microsoft.com/office/drawing/2014/main" id="{955ED0C2-C563-449C-A15E-E36F5ADF1718}"/>
                </a:ext>
              </a:extLst>
            </p:cNvPr>
            <p:cNvSpPr/>
            <p:nvPr/>
          </p:nvSpPr>
          <p:spPr>
            <a:xfrm>
              <a:off x="7830980" y="1983448"/>
              <a:ext cx="1297214" cy="431245"/>
            </a:xfrm>
            <a:prstGeom prst="roundRect">
              <a:avLst>
                <a:gd name="adj" fmla="val 39612"/>
              </a:avLst>
            </a:prstGeom>
            <a:solidFill>
              <a:schemeClr val="tx1">
                <a:alpha val="0"/>
              </a:schemeClr>
            </a:solidFill>
            <a:ln w="25400" cap="rnd">
              <a:solidFill>
                <a:schemeClr val="accent3"/>
              </a:solidFill>
              <a:round/>
            </a:ln>
            <a:effectLst>
              <a:outerShdw blurRad="381000" dist="127000" dir="5400000" algn="t" rotWithShape="0">
                <a:srgbClr val="000000">
                  <a:alpha val="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AU" sz="1200" b="1" dirty="0">
                  <a:solidFill>
                    <a:schemeClr val="bg1"/>
                  </a:solidFill>
                  <a:latin typeface="Nunito Sans" pitchFamily="2" charset="77"/>
                </a:rPr>
                <a:t>MIDSQUARE METHOD</a:t>
              </a:r>
              <a:endParaRPr lang="en-LT" sz="1200" b="1" dirty="0">
                <a:solidFill>
                  <a:schemeClr val="bg1"/>
                </a:solidFill>
                <a:latin typeface="Nunito Sans" pitchFamily="2" charset="77"/>
              </a:endParaRPr>
            </a:p>
          </p:txBody>
        </p:sp>
        <p:sp>
          <p:nvSpPr>
            <p:cNvPr id="95" name="Arc 94">
              <a:extLst>
                <a:ext uri="{FF2B5EF4-FFF2-40B4-BE49-F238E27FC236}">
                  <a16:creationId xmlns:a16="http://schemas.microsoft.com/office/drawing/2014/main" id="{2D7BAB52-EBEF-4EDE-AD56-4B41C5938190}"/>
                </a:ext>
              </a:extLst>
            </p:cNvPr>
            <p:cNvSpPr>
              <a:spLocks noChangeAspect="1"/>
            </p:cNvSpPr>
            <p:nvPr/>
          </p:nvSpPr>
          <p:spPr>
            <a:xfrm>
              <a:off x="4846468" y="2179468"/>
              <a:ext cx="2499064" cy="2499064"/>
            </a:xfrm>
            <a:prstGeom prst="arc">
              <a:avLst>
                <a:gd name="adj1" fmla="val 5328395"/>
                <a:gd name="adj2" fmla="val 18419669"/>
              </a:avLst>
            </a:prstGeom>
            <a:ln w="114300" cap="rnd">
              <a:solidFill>
                <a:schemeClr val="accent3"/>
              </a:solidFill>
              <a:round/>
            </a:ln>
            <a:effectLst>
              <a:outerShdw blurRad="381000" dist="127000" dir="5400000" algn="t" rotWithShape="0">
                <a:schemeClr val="accent3"/>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b="1" dirty="0">
                <a:latin typeface="Nunito Sans" pitchFamily="2" charset="77"/>
              </a:endParaRPr>
            </a:p>
          </p:txBody>
        </p:sp>
      </p:grpSp>
      <p:grpSp>
        <p:nvGrpSpPr>
          <p:cNvPr id="96" name="arc 2">
            <a:extLst>
              <a:ext uri="{FF2B5EF4-FFF2-40B4-BE49-F238E27FC236}">
                <a16:creationId xmlns:a16="http://schemas.microsoft.com/office/drawing/2014/main" id="{77C7914D-F8A4-4771-A314-43AC0DCFAB74}"/>
              </a:ext>
            </a:extLst>
          </p:cNvPr>
          <p:cNvGrpSpPr/>
          <p:nvPr/>
        </p:nvGrpSpPr>
        <p:grpSpPr>
          <a:xfrm>
            <a:off x="1858705" y="2679512"/>
            <a:ext cx="4425553" cy="1966404"/>
            <a:chOff x="5112798" y="2445798"/>
            <a:chExt cx="4425553" cy="1966404"/>
          </a:xfrm>
        </p:grpSpPr>
        <p:sp>
          <p:nvSpPr>
            <p:cNvPr id="97" name="metric 2 percent">
              <a:extLst>
                <a:ext uri="{FF2B5EF4-FFF2-40B4-BE49-F238E27FC236}">
                  <a16:creationId xmlns:a16="http://schemas.microsoft.com/office/drawing/2014/main" id="{D0DCA089-3F8A-4CF7-BB69-59DC5CB36259}"/>
                </a:ext>
              </a:extLst>
            </p:cNvPr>
            <p:cNvSpPr/>
            <p:nvPr/>
          </p:nvSpPr>
          <p:spPr>
            <a:xfrm>
              <a:off x="8068706" y="2573360"/>
              <a:ext cx="1469645" cy="476618"/>
            </a:xfrm>
            <a:prstGeom prst="roundRect">
              <a:avLst>
                <a:gd name="adj" fmla="val 39612"/>
              </a:avLst>
            </a:prstGeom>
            <a:solidFill>
              <a:schemeClr val="tx1">
                <a:alpha val="0"/>
              </a:schemeClr>
            </a:solidFill>
            <a:ln w="25400" cap="rnd">
              <a:solidFill>
                <a:schemeClr val="accent1"/>
              </a:solidFill>
              <a:round/>
            </a:ln>
            <a:effectLst>
              <a:outerShdw blurRad="381000" dist="127000" dir="5400000" algn="t" rotWithShape="0">
                <a:srgbClr val="000000">
                  <a:alpha val="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AU" sz="1200" b="1" dirty="0">
                  <a:solidFill>
                    <a:schemeClr val="bg1"/>
                  </a:solidFill>
                  <a:latin typeface="Nunito Sans" pitchFamily="2" charset="77"/>
                </a:rPr>
                <a:t>DIVISION/REMAINDER METHOD</a:t>
              </a:r>
              <a:endParaRPr lang="en-LT" sz="1200" b="1" dirty="0">
                <a:solidFill>
                  <a:schemeClr val="bg1"/>
                </a:solidFill>
                <a:latin typeface="Nunito Sans" pitchFamily="2" charset="77"/>
              </a:endParaRPr>
            </a:p>
          </p:txBody>
        </p:sp>
        <p:sp>
          <p:nvSpPr>
            <p:cNvPr id="98" name="Arc 97">
              <a:extLst>
                <a:ext uri="{FF2B5EF4-FFF2-40B4-BE49-F238E27FC236}">
                  <a16:creationId xmlns:a16="http://schemas.microsoft.com/office/drawing/2014/main" id="{C9256E6D-956C-43C9-91CB-8AEC716C18DE}"/>
                </a:ext>
              </a:extLst>
            </p:cNvPr>
            <p:cNvSpPr>
              <a:spLocks noChangeAspect="1"/>
            </p:cNvSpPr>
            <p:nvPr/>
          </p:nvSpPr>
          <p:spPr>
            <a:xfrm>
              <a:off x="5112798" y="2445798"/>
              <a:ext cx="1966404" cy="1966404"/>
            </a:xfrm>
            <a:prstGeom prst="arc">
              <a:avLst>
                <a:gd name="adj1" fmla="val 5328395"/>
                <a:gd name="adj2" fmla="val 21018448"/>
              </a:avLst>
            </a:prstGeom>
            <a:ln w="114300" cap="rnd">
              <a:solidFill>
                <a:schemeClr val="accent1"/>
              </a:solidFill>
              <a:round/>
            </a:ln>
            <a:effectLst>
              <a:outerShdw blurRad="381000" dist="127000" dir="5400000" algn="t" rotWithShape="0">
                <a:schemeClr val="accent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b="1" dirty="0">
                <a:latin typeface="Nunito Sans" pitchFamily="2" charset="77"/>
              </a:endParaRPr>
            </a:p>
          </p:txBody>
        </p:sp>
      </p:grpSp>
      <p:grpSp>
        <p:nvGrpSpPr>
          <p:cNvPr id="99" name="arc 1">
            <a:extLst>
              <a:ext uri="{FF2B5EF4-FFF2-40B4-BE49-F238E27FC236}">
                <a16:creationId xmlns:a16="http://schemas.microsoft.com/office/drawing/2014/main" id="{E3A5A310-C35E-41FA-A16C-C8B33671B7BE}"/>
              </a:ext>
            </a:extLst>
          </p:cNvPr>
          <p:cNvGrpSpPr/>
          <p:nvPr/>
        </p:nvGrpSpPr>
        <p:grpSpPr>
          <a:xfrm>
            <a:off x="2121907" y="2942714"/>
            <a:ext cx="3860597" cy="1440000"/>
            <a:chOff x="5376000" y="2709000"/>
            <a:chExt cx="3860597" cy="1440000"/>
          </a:xfrm>
        </p:grpSpPr>
        <p:sp>
          <p:nvSpPr>
            <p:cNvPr id="100" name="metric 1 percent">
              <a:extLst>
                <a:ext uri="{FF2B5EF4-FFF2-40B4-BE49-F238E27FC236}">
                  <a16:creationId xmlns:a16="http://schemas.microsoft.com/office/drawing/2014/main" id="{180A0399-9D9E-4D7B-B363-C6B1054ED06F}"/>
                </a:ext>
              </a:extLst>
            </p:cNvPr>
            <p:cNvSpPr/>
            <p:nvPr/>
          </p:nvSpPr>
          <p:spPr>
            <a:xfrm>
              <a:off x="8143458" y="3153456"/>
              <a:ext cx="1093139" cy="476618"/>
            </a:xfrm>
            <a:prstGeom prst="roundRect">
              <a:avLst>
                <a:gd name="adj" fmla="val 39612"/>
              </a:avLst>
            </a:prstGeom>
            <a:solidFill>
              <a:schemeClr val="tx1">
                <a:alpha val="0"/>
              </a:schemeClr>
            </a:solidFill>
            <a:ln w="25400" cap="rnd">
              <a:solidFill>
                <a:srgbClr val="FFD022"/>
              </a:solidFill>
              <a:round/>
            </a:ln>
            <a:effectLst>
              <a:outerShdw blurRad="381000" dist="127000" dir="5400000" algn="t" rotWithShape="0">
                <a:srgbClr val="000000">
                  <a:alpha val="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AU" sz="1200" b="1" dirty="0">
                  <a:solidFill>
                    <a:schemeClr val="bg1"/>
                  </a:solidFill>
                  <a:latin typeface="Nunito Sans" pitchFamily="2" charset="77"/>
                </a:rPr>
                <a:t>METHOD OF DIVISION</a:t>
              </a:r>
              <a:endParaRPr lang="en-LT" sz="1200" b="1" dirty="0">
                <a:solidFill>
                  <a:schemeClr val="bg1"/>
                </a:solidFill>
                <a:latin typeface="Nunito Sans" pitchFamily="2" charset="77"/>
              </a:endParaRPr>
            </a:p>
          </p:txBody>
        </p:sp>
        <p:sp>
          <p:nvSpPr>
            <p:cNvPr id="101" name="Arc 100">
              <a:extLst>
                <a:ext uri="{FF2B5EF4-FFF2-40B4-BE49-F238E27FC236}">
                  <a16:creationId xmlns:a16="http://schemas.microsoft.com/office/drawing/2014/main" id="{E7DD14D1-DEED-4104-84FA-9E85039DCC3D}"/>
                </a:ext>
              </a:extLst>
            </p:cNvPr>
            <p:cNvSpPr>
              <a:spLocks noChangeAspect="1"/>
            </p:cNvSpPr>
            <p:nvPr/>
          </p:nvSpPr>
          <p:spPr>
            <a:xfrm>
              <a:off x="5376000" y="2709000"/>
              <a:ext cx="1440000" cy="1440000"/>
            </a:xfrm>
            <a:prstGeom prst="arc">
              <a:avLst>
                <a:gd name="adj1" fmla="val 5328395"/>
                <a:gd name="adj2" fmla="val 1947240"/>
              </a:avLst>
            </a:prstGeom>
            <a:ln w="114300" cap="rnd">
              <a:solidFill>
                <a:srgbClr val="FFD022"/>
              </a:solidFill>
              <a:round/>
            </a:ln>
            <a:effectLst>
              <a:outerShdw blurRad="381000" dist="127000" dir="5400000" algn="t" rotWithShape="0">
                <a:srgbClr val="FFD022">
                  <a:alpha val="65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T" b="1" dirty="0">
                <a:latin typeface="Nunito Sans" pitchFamily="2" charset="77"/>
              </a:endParaRPr>
            </a:p>
          </p:txBody>
        </p:sp>
      </p:grpSp>
    </p:spTree>
    <p:extLst>
      <p:ext uri="{BB962C8B-B14F-4D97-AF65-F5344CB8AC3E}">
        <p14:creationId xmlns:p14="http://schemas.microsoft.com/office/powerpoint/2010/main" val="172146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fade">
                                      <p:cBhvr>
                                        <p:cTn id="17" dur="500"/>
                                        <p:tgtEl>
                                          <p:spTgt spid="1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74"/>
                    </p:tgtEl>
                  </p:cond>
                </p:stCondLst>
                <p:endSync evt="end" delay="0">
                  <p:rtn val="all"/>
                </p:endSync>
                <p:childTnLst>
                  <p:par>
                    <p:cTn id="24" fill="hold">
                      <p:stCondLst>
                        <p:cond delay="0"/>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fade">
                                      <p:cBhvr>
                                        <p:cTn id="28" dur="200"/>
                                        <p:tgtEl>
                                          <p:spTgt spid="9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200"/>
                                        <p:tgtEl>
                                          <p:spTgt spid="99"/>
                                        </p:tgtEl>
                                      </p:cBhvr>
                                    </p:animEffect>
                                    <p:set>
                                      <p:cBhvr>
                                        <p:cTn id="33" dur="1" fill="hold">
                                          <p:stCondLst>
                                            <p:cond delay="199"/>
                                          </p:stCondLst>
                                        </p:cTn>
                                        <p:tgtEl>
                                          <p:spTgt spid="99"/>
                                        </p:tgtEl>
                                        <p:attrNameLst>
                                          <p:attrName>style.visibility</p:attrName>
                                        </p:attrNameLst>
                                      </p:cBhvr>
                                      <p:to>
                                        <p:strVal val="hidden"/>
                                      </p:to>
                                    </p:set>
                                  </p:childTnLst>
                                </p:cTn>
                              </p:par>
                            </p:childTnLst>
                          </p:cTn>
                        </p:par>
                      </p:childTnLst>
                    </p:cTn>
                  </p:par>
                </p:childTnLst>
              </p:cTn>
              <p:nextCondLst>
                <p:cond evt="onClick" delay="0">
                  <p:tgtEl>
                    <p:spTgt spid="74"/>
                  </p:tgtEl>
                </p:cond>
              </p:nextCondLst>
            </p:seq>
            <p:seq concurrent="1" nextAc="seek">
              <p:cTn id="34" restart="whenNotActive" fill="hold" evtFilter="cancelBubble" nodeType="interactiveSeq">
                <p:stCondLst>
                  <p:cond evt="onClick" delay="0">
                    <p:tgtEl>
                      <p:spTgt spid="80"/>
                    </p:tgtEl>
                  </p:cond>
                </p:stCondLst>
                <p:endSync evt="end" delay="0">
                  <p:rtn val="all"/>
                </p:endSync>
                <p:childTnLst>
                  <p:par>
                    <p:cTn id="35" fill="hold">
                      <p:stCondLst>
                        <p:cond delay="0"/>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fade">
                                      <p:cBhvr>
                                        <p:cTn id="39" dur="200"/>
                                        <p:tgtEl>
                                          <p:spTgt spid="9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200"/>
                                        <p:tgtEl>
                                          <p:spTgt spid="93"/>
                                        </p:tgtEl>
                                      </p:cBhvr>
                                    </p:animEffect>
                                    <p:set>
                                      <p:cBhvr>
                                        <p:cTn id="44" dur="1" fill="hold">
                                          <p:stCondLst>
                                            <p:cond delay="199"/>
                                          </p:stCondLst>
                                        </p:cTn>
                                        <p:tgtEl>
                                          <p:spTgt spid="93"/>
                                        </p:tgtEl>
                                        <p:attrNameLst>
                                          <p:attrName>style.visibility</p:attrName>
                                        </p:attrNameLst>
                                      </p:cBhvr>
                                      <p:to>
                                        <p:strVal val="hidden"/>
                                      </p:to>
                                    </p:set>
                                  </p:childTnLst>
                                </p:cTn>
                              </p:par>
                            </p:childTnLst>
                          </p:cTn>
                        </p:par>
                      </p:childTnLst>
                    </p:cTn>
                  </p:par>
                </p:childTnLst>
              </p:cTn>
              <p:nextCondLst>
                <p:cond evt="onClick" delay="0">
                  <p:tgtEl>
                    <p:spTgt spid="80"/>
                  </p:tgtEl>
                </p:cond>
              </p:nextCondLst>
            </p:seq>
            <p:seq concurrent="1" nextAc="seek">
              <p:cTn id="45" restart="whenNotActive" fill="hold" evtFilter="cancelBubble" nodeType="interactiveSeq">
                <p:stCondLst>
                  <p:cond evt="onClick" delay="0">
                    <p:tgtEl>
                      <p:spTgt spid="83"/>
                    </p:tgtEl>
                  </p:cond>
                </p:stCondLst>
                <p:endSync evt="end" delay="0">
                  <p:rtn val="all"/>
                </p:endSync>
                <p:childTnLst>
                  <p:par>
                    <p:cTn id="46" fill="hold">
                      <p:stCondLst>
                        <p:cond delay="0"/>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fade">
                                      <p:cBhvr>
                                        <p:cTn id="50" dur="200"/>
                                        <p:tgtEl>
                                          <p:spTgt spid="8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200"/>
                                        <p:tgtEl>
                                          <p:spTgt spid="89"/>
                                        </p:tgtEl>
                                      </p:cBhvr>
                                    </p:animEffect>
                                    <p:set>
                                      <p:cBhvr>
                                        <p:cTn id="55" dur="1" fill="hold">
                                          <p:stCondLst>
                                            <p:cond delay="199"/>
                                          </p:stCondLst>
                                        </p:cTn>
                                        <p:tgtEl>
                                          <p:spTgt spid="89"/>
                                        </p:tgtEl>
                                        <p:attrNameLst>
                                          <p:attrName>style.visibility</p:attrName>
                                        </p:attrNameLst>
                                      </p:cBhvr>
                                      <p:to>
                                        <p:strVal val="hidden"/>
                                      </p:to>
                                    </p:set>
                                  </p:childTnLst>
                                </p:cTn>
                              </p:par>
                            </p:childTnLst>
                          </p:cTn>
                        </p:par>
                      </p:childTnLst>
                    </p:cTn>
                  </p:par>
                </p:childTnLst>
              </p:cTn>
              <p:nextCondLst>
                <p:cond evt="onClick" delay="0">
                  <p:tgtEl>
                    <p:spTgt spid="83"/>
                  </p:tgtEl>
                </p:cond>
              </p:nextCondLst>
            </p:seq>
            <p:seq concurrent="1" nextAc="seek">
              <p:cTn id="56" restart="whenNotActive" fill="hold" evtFilter="cancelBubble" nodeType="interactiveSeq">
                <p:stCondLst>
                  <p:cond evt="onClick" delay="0">
                    <p:tgtEl>
                      <p:spTgt spid="77"/>
                    </p:tgtEl>
                  </p:cond>
                </p:stCondLst>
                <p:endSync evt="end" delay="0">
                  <p:rtn val="all"/>
                </p:endSync>
                <p:childTnLst>
                  <p:par>
                    <p:cTn id="57" fill="hold">
                      <p:stCondLst>
                        <p:cond delay="0"/>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200"/>
                                        <p:tgtEl>
                                          <p:spTgt spid="9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200"/>
                                        <p:tgtEl>
                                          <p:spTgt spid="96"/>
                                        </p:tgtEl>
                                      </p:cBhvr>
                                    </p:animEffect>
                                    <p:set>
                                      <p:cBhvr>
                                        <p:cTn id="66" dur="1" fill="hold">
                                          <p:stCondLst>
                                            <p:cond delay="199"/>
                                          </p:stCondLst>
                                        </p:cTn>
                                        <p:tgtEl>
                                          <p:spTgt spid="96"/>
                                        </p:tgtEl>
                                        <p:attrNameLst>
                                          <p:attrName>style.visibility</p:attrName>
                                        </p:attrNameLst>
                                      </p:cBhvr>
                                      <p:to>
                                        <p:strVal val="hidden"/>
                                      </p:to>
                                    </p:set>
                                  </p:childTnLst>
                                </p:cTn>
                              </p:par>
                            </p:childTnLst>
                          </p:cTn>
                        </p:par>
                      </p:childTnLst>
                    </p:cTn>
                  </p:par>
                </p:childTnLst>
              </p:cTn>
              <p:nextCondLst>
                <p:cond evt="onClick" delay="0">
                  <p:tgtEl>
                    <p:spTgt spid="7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CBF8D0B7-882B-5D65-EFE2-A999C3D5F9C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F0C7008-8A87-D045-93C8-5F8585463453}" type="slidenum">
              <a:rPr kumimoji="0" lang="en-LT" sz="1200" b="1" i="0" u="none" strike="noStrike" kern="1200" cap="none" spc="0" normalizeH="0" baseline="0" noProof="0">
                <a:ln>
                  <a:noFill/>
                </a:ln>
                <a:solidFill>
                  <a:srgbClr val="00F1FF"/>
                </a:solidFill>
                <a:effectLst/>
                <a:uLnTx/>
                <a:uFillTx/>
                <a:latin typeface="Poppins SemiBold" pitchFamily="2" charset="77"/>
                <a:ea typeface="+mn-ea"/>
                <a:cs typeface="Poppins SemiBold" pitchFamily="2" charset="77"/>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LT" sz="1200" b="1" i="0" u="none" strike="noStrike" kern="1200" cap="none" spc="0" normalizeH="0" baseline="0" noProof="0">
              <a:ln>
                <a:noFill/>
              </a:ln>
              <a:solidFill>
                <a:srgbClr val="00F1FF"/>
              </a:solidFill>
              <a:effectLst/>
              <a:uLnTx/>
              <a:uFillTx/>
              <a:latin typeface="Poppins SemiBold" pitchFamily="2" charset="77"/>
              <a:ea typeface="+mn-ea"/>
              <a:cs typeface="Poppins SemiBold" pitchFamily="2" charset="77"/>
            </a:endParaRPr>
          </a:p>
        </p:txBody>
      </p:sp>
      <p:sp>
        <p:nvSpPr>
          <p:cNvPr id="39" name="scroll bar">
            <a:extLst>
              <a:ext uri="{FF2B5EF4-FFF2-40B4-BE49-F238E27FC236}">
                <a16:creationId xmlns:a16="http://schemas.microsoft.com/office/drawing/2014/main" id="{D32401CA-2CEF-6D25-8F34-43B44BA05D4E}"/>
              </a:ext>
            </a:extLst>
          </p:cNvPr>
          <p:cNvSpPr/>
          <p:nvPr/>
        </p:nvSpPr>
        <p:spPr>
          <a:xfrm>
            <a:off x="988828" y="1320114"/>
            <a:ext cx="72000" cy="504000"/>
          </a:xfrm>
          <a:prstGeom prst="roundRect">
            <a:avLst>
              <a:gd name="adj" fmla="val 50000"/>
            </a:avLst>
          </a:prstGeom>
          <a:gradFill flip="none" rotWithShape="1">
            <a:gsLst>
              <a:gs pos="26000">
                <a:schemeClr val="accent2"/>
              </a:gs>
              <a:gs pos="0">
                <a:schemeClr val="accent3"/>
              </a:gs>
              <a:gs pos="100000">
                <a:schemeClr val="accent5">
                  <a:lumMod val="50000"/>
                </a:schemeClr>
              </a:gs>
            </a:gsLst>
            <a:lin ang="5400000" scaled="1"/>
            <a:tileRect/>
          </a:gradFill>
          <a:ln w="6350" cap="rnd">
            <a:noFill/>
            <a:round/>
          </a:ln>
          <a:effectLst>
            <a:outerShdw blurRad="1270000" dir="5400000" algn="t" rotWithShape="0">
              <a:schemeClr val="accent2"/>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1" i="0" u="none" strike="noStrike" kern="1200" cap="none" spc="300" normalizeH="0" baseline="0" noProof="0">
              <a:ln>
                <a:noFill/>
              </a:ln>
              <a:solidFill>
                <a:srgbClr val="FFFFFF"/>
              </a:solidFill>
              <a:effectLst/>
              <a:uLnTx/>
              <a:uFillTx/>
              <a:latin typeface="Nunito Sans ExtraBold" pitchFamily="2" charset="77"/>
              <a:ea typeface="+mn-ea"/>
              <a:cs typeface="+mn-cs"/>
            </a:endParaRPr>
          </a:p>
        </p:txBody>
      </p:sp>
      <p:sp useBgFill="1">
        <p:nvSpPr>
          <p:cNvPr id="59" name="mask">
            <a:extLst>
              <a:ext uri="{FF2B5EF4-FFF2-40B4-BE49-F238E27FC236}">
                <a16:creationId xmlns:a16="http://schemas.microsoft.com/office/drawing/2014/main" id="{2E3CEED1-B317-D57C-5022-48EC60FFAD66}"/>
              </a:ext>
            </a:extLst>
          </p:cNvPr>
          <p:cNvSpPr/>
          <p:nvPr/>
        </p:nvSpPr>
        <p:spPr>
          <a:xfrm>
            <a:off x="5257800" y="1552575"/>
            <a:ext cx="6934200" cy="4019550"/>
          </a:xfrm>
          <a:custGeom>
            <a:avLst/>
            <a:gdLst>
              <a:gd name="connsiteX0" fmla="*/ 2956074 w 6934200"/>
              <a:gd name="connsiteY0" fmla="*/ 519581 h 4019550"/>
              <a:gd name="connsiteX1" fmla="*/ 1599228 w 6934200"/>
              <a:gd name="connsiteY1" fmla="*/ 1876425 h 4019550"/>
              <a:gd name="connsiteX2" fmla="*/ 2956074 w 6934200"/>
              <a:gd name="connsiteY2" fmla="*/ 3233269 h 4019550"/>
              <a:gd name="connsiteX3" fmla="*/ 4312920 w 6934200"/>
              <a:gd name="connsiteY3" fmla="*/ 1876425 h 4019550"/>
              <a:gd name="connsiteX4" fmla="*/ 2956074 w 6934200"/>
              <a:gd name="connsiteY4" fmla="*/ 519581 h 4019550"/>
              <a:gd name="connsiteX5" fmla="*/ 0 w 6934200"/>
              <a:gd name="connsiteY5" fmla="*/ 0 h 4019550"/>
              <a:gd name="connsiteX6" fmla="*/ 6934200 w 6934200"/>
              <a:gd name="connsiteY6" fmla="*/ 0 h 4019550"/>
              <a:gd name="connsiteX7" fmla="*/ 6934200 w 6934200"/>
              <a:gd name="connsiteY7" fmla="*/ 4019550 h 4019550"/>
              <a:gd name="connsiteX8" fmla="*/ 0 w 6934200"/>
              <a:gd name="connsiteY8" fmla="*/ 4019550 h 401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4200" h="4019550">
                <a:moveTo>
                  <a:pt x="2956074" y="519581"/>
                </a:moveTo>
                <a:cubicBezTo>
                  <a:pt x="2206709" y="519581"/>
                  <a:pt x="1599228" y="1127061"/>
                  <a:pt x="1599228" y="1876425"/>
                </a:cubicBezTo>
                <a:cubicBezTo>
                  <a:pt x="1599228" y="2625789"/>
                  <a:pt x="2206709" y="3233269"/>
                  <a:pt x="2956074" y="3233269"/>
                </a:cubicBezTo>
                <a:cubicBezTo>
                  <a:pt x="3705439" y="3233269"/>
                  <a:pt x="4312920" y="2625789"/>
                  <a:pt x="4312920" y="1876425"/>
                </a:cubicBezTo>
                <a:cubicBezTo>
                  <a:pt x="4312920" y="1127061"/>
                  <a:pt x="3705439" y="519581"/>
                  <a:pt x="2956074" y="519581"/>
                </a:cubicBezTo>
                <a:close/>
                <a:moveTo>
                  <a:pt x="0" y="0"/>
                </a:moveTo>
                <a:lnTo>
                  <a:pt x="6934200" y="0"/>
                </a:lnTo>
                <a:lnTo>
                  <a:pt x="6934200" y="4019550"/>
                </a:lnTo>
                <a:lnTo>
                  <a:pt x="0" y="4019550"/>
                </a:lnTo>
                <a:close/>
              </a:path>
            </a:pathLst>
          </a:custGeom>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3" name="Text">
            <a:extLst>
              <a:ext uri="{FF2B5EF4-FFF2-40B4-BE49-F238E27FC236}">
                <a16:creationId xmlns:a16="http://schemas.microsoft.com/office/drawing/2014/main" id="{EA0E6B52-A10D-E15A-2599-5DD0861AEC5C}"/>
              </a:ext>
            </a:extLst>
          </p:cNvPr>
          <p:cNvGrpSpPr/>
          <p:nvPr/>
        </p:nvGrpSpPr>
        <p:grpSpPr>
          <a:xfrm>
            <a:off x="1193272" y="1320114"/>
            <a:ext cx="9163234" cy="5069988"/>
            <a:chOff x="1193272" y="1320114"/>
            <a:chExt cx="9163234" cy="5069988"/>
          </a:xfrm>
        </p:grpSpPr>
        <p:sp>
          <p:nvSpPr>
            <p:cNvPr id="33" name="Explore">
              <a:extLst>
                <a:ext uri="{FF2B5EF4-FFF2-40B4-BE49-F238E27FC236}">
                  <a16:creationId xmlns:a16="http://schemas.microsoft.com/office/drawing/2014/main" id="{32871F37-9D70-4CBA-4CEC-FFA6DEA17078}"/>
                </a:ext>
              </a:extLst>
            </p:cNvPr>
            <p:cNvSpPr txBox="1"/>
            <p:nvPr/>
          </p:nvSpPr>
          <p:spPr>
            <a:xfrm>
              <a:off x="1431668" y="5928100"/>
              <a:ext cx="1478871" cy="462002"/>
            </a:xfrm>
            <a:prstGeom prst="roundRect">
              <a:avLst>
                <a:gd name="adj" fmla="val 18700"/>
              </a:avLst>
            </a:prstGeom>
            <a:gradFill flip="none" rotWithShape="1">
              <a:gsLst>
                <a:gs pos="52000">
                  <a:schemeClr val="accent2"/>
                </a:gs>
                <a:gs pos="0">
                  <a:schemeClr val="accent1"/>
                </a:gs>
                <a:gs pos="100000">
                  <a:schemeClr val="accent5">
                    <a:lumMod val="50000"/>
                  </a:schemeClr>
                </a:gs>
              </a:gsLst>
              <a:lin ang="10800000" scaled="1"/>
              <a:tileRect/>
            </a:gradFill>
            <a:ln w="6350" cap="rnd">
              <a:noFill/>
              <a:roun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LT"/>
              </a:defPPr>
              <a:lvl1pPr algn="ctr">
                <a:defRPr sz="1200" b="1" spc="300">
                  <a:solidFill>
                    <a:schemeClr val="bg1"/>
                  </a:solidFill>
                  <a:effectLst>
                    <a:outerShdw blurRad="698500" sx="102000" sy="102000" algn="ctr" rotWithShape="0">
                      <a:schemeClr val="bg1"/>
                    </a:outerShdw>
                  </a:effectLst>
                  <a:latin typeface="Nunito Sans ExtraBold" pitchFamily="2" charset="7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solidFill>
                    <a:srgbClr val="FFFFFF"/>
                  </a:solidFill>
                  <a:effectLst>
                    <a:outerShdw blurRad="698500" sx="102000" sy="102000" algn="ctr" rotWithShape="0">
                      <a:srgbClr val="FFFFFF"/>
                    </a:outerShdw>
                  </a:effectLst>
                </a:rPr>
                <a:t>GROUP 7 </a:t>
              </a:r>
              <a:endParaRPr kumimoji="0" lang="en-LT" sz="1200" b="1" i="0" u="none" strike="noStrike" kern="1200" cap="none" spc="300" normalizeH="0" baseline="0" noProof="0" dirty="0">
                <a:ln>
                  <a:noFill/>
                </a:ln>
                <a:solidFill>
                  <a:srgbClr val="FFFFFF"/>
                </a:solidFill>
                <a:effectLst>
                  <a:outerShdw blurRad="698500" sx="102000" sy="102000" algn="ctr" rotWithShape="0">
                    <a:srgbClr val="FFFFFF"/>
                  </a:outerShdw>
                </a:effectLst>
                <a:uLnTx/>
                <a:uFillTx/>
                <a:latin typeface="Nunito Sans ExtraBold" pitchFamily="2" charset="77"/>
                <a:ea typeface="+mn-ea"/>
                <a:cs typeface="+mn-cs"/>
              </a:endParaRPr>
            </a:p>
          </p:txBody>
        </p:sp>
        <p:sp>
          <p:nvSpPr>
            <p:cNvPr id="34" name="Lorem ipsum">
              <a:extLst>
                <a:ext uri="{FF2B5EF4-FFF2-40B4-BE49-F238E27FC236}">
                  <a16:creationId xmlns:a16="http://schemas.microsoft.com/office/drawing/2014/main" id="{046008A6-2412-DDDE-F29C-0D229014B216}"/>
                </a:ext>
              </a:extLst>
            </p:cNvPr>
            <p:cNvSpPr txBox="1"/>
            <p:nvPr/>
          </p:nvSpPr>
          <p:spPr>
            <a:xfrm>
              <a:off x="1193272" y="2993756"/>
              <a:ext cx="4369328" cy="1822037"/>
            </a:xfrm>
            <a:prstGeom prst="rect">
              <a:avLst/>
            </a:prstGeom>
            <a:noFill/>
          </p:spPr>
          <p:txBody>
            <a:bodyPr wrap="square" rtlCol="0">
              <a:spAutoFit/>
            </a:bodyPr>
            <a:lstStyle>
              <a:defPPr>
                <a:defRPr lang="en-LT"/>
              </a:defPPr>
              <a:lvl1pPr>
                <a:lnSpc>
                  <a:spcPct val="80000"/>
                </a:lnSpc>
                <a:defRPr sz="1000" b="0" spc="200">
                  <a:gradFill flip="none" rotWithShape="1">
                    <a:gsLst>
                      <a:gs pos="0">
                        <a:schemeClr val="accent5"/>
                      </a:gs>
                      <a:gs pos="36000">
                        <a:schemeClr val="accent2"/>
                      </a:gs>
                      <a:gs pos="73000">
                        <a:schemeClr val="accent3"/>
                      </a:gs>
                    </a:gsLst>
                    <a:lin ang="0" scaled="1"/>
                    <a:tileRect/>
                  </a:gradFill>
                  <a:latin typeface="Nunito Sans Light" pitchFamily="2" charset="77"/>
                  <a:ea typeface="Open Sans Extrabold" panose="020B0606030504020204" pitchFamily="34" charset="0"/>
                  <a:cs typeface="Open Sans Extrabold" panose="020B0606030504020204" pitchFamily="34" charset="0"/>
                </a:defRPr>
              </a:lvl1pPr>
            </a:lstStyle>
            <a:p>
              <a:pPr lvl="0">
                <a:defRPr/>
              </a:pPr>
              <a:r>
                <a:rPr lang="en-GB" sz="2000" dirty="0">
                  <a:gradFill flip="none" rotWithShape="1">
                    <a:gsLst>
                      <a:gs pos="16000">
                        <a:srgbClr val="5177FF"/>
                      </a:gs>
                      <a:gs pos="73000">
                        <a:srgbClr val="00FFB3"/>
                      </a:gs>
                    </a:gsLst>
                    <a:lin ang="0" scaled="1"/>
                    <a:tileRect/>
                  </a:gradFill>
                </a:rPr>
                <a:t>Main problem with hashing technique is an address generated from two key may be same if more than one record assigned one address is known as collision and address is known as synonym</a:t>
              </a:r>
            </a:p>
          </p:txBody>
        </p:sp>
        <p:sp>
          <p:nvSpPr>
            <p:cNvPr id="35" name="Slide Title">
              <a:extLst>
                <a:ext uri="{FF2B5EF4-FFF2-40B4-BE49-F238E27FC236}">
                  <a16:creationId xmlns:a16="http://schemas.microsoft.com/office/drawing/2014/main" id="{01EB630E-04E9-5BFD-C60C-FCDFB5E5C771}"/>
                </a:ext>
              </a:extLst>
            </p:cNvPr>
            <p:cNvSpPr txBox="1"/>
            <p:nvPr/>
          </p:nvSpPr>
          <p:spPr>
            <a:xfrm>
              <a:off x="1910796" y="1320114"/>
              <a:ext cx="8445710" cy="723275"/>
            </a:xfrm>
            <a:prstGeom prst="rect">
              <a:avLst/>
            </a:prstGeom>
          </p:spPr>
          <p:txBody>
            <a:bodyPr wrap="non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AU" sz="5000" b="1" i="0" u="none" strike="noStrike" kern="1200" cap="none" spc="300" normalizeH="0" baseline="0" noProof="0" dirty="0">
                  <a:ln>
                    <a:noFill/>
                  </a:ln>
                  <a:gradFill flip="none" rotWithShape="1">
                    <a:gsLst>
                      <a:gs pos="26000">
                        <a:srgbClr val="5177FF"/>
                      </a:gs>
                      <a:gs pos="67000">
                        <a:srgbClr val="00FFB3"/>
                      </a:gs>
                    </a:gsLst>
                    <a:lin ang="0" scaled="1"/>
                    <a:tileRect/>
                  </a:gradFill>
                  <a:effectLst/>
                  <a:uLnTx/>
                  <a:uFillTx/>
                  <a:latin typeface="Nunito Sans ExtraBold" pitchFamily="2" charset="77"/>
                  <a:ea typeface="Open Sans Extrabold" panose="020B0606030504020204" pitchFamily="34" charset="0"/>
                  <a:cs typeface="Open Sans Extrabold" panose="020B0606030504020204" pitchFamily="34" charset="0"/>
                </a:rPr>
                <a:t>COLLISION AND SYNONYMS</a:t>
              </a:r>
              <a:endParaRPr kumimoji="0" lang="en-LT" sz="5000" b="1" i="0" u="none" strike="noStrike" kern="1200" cap="none" spc="300" normalizeH="0" baseline="0" noProof="0" dirty="0">
                <a:ln>
                  <a:noFill/>
                </a:ln>
                <a:gradFill flip="none" rotWithShape="1">
                  <a:gsLst>
                    <a:gs pos="26000">
                      <a:srgbClr val="5177FF"/>
                    </a:gs>
                    <a:gs pos="67000">
                      <a:srgbClr val="00FFB3"/>
                    </a:gs>
                  </a:gsLst>
                  <a:lin ang="0" scaled="1"/>
                  <a:tileRect/>
                </a:gradFill>
                <a:effectLst/>
                <a:uLnTx/>
                <a:uFillTx/>
                <a:latin typeface="Nunito Sans ExtraBold" pitchFamily="2" charset="77"/>
                <a:ea typeface="Open Sans Extrabold" panose="020B0606030504020204" pitchFamily="34" charset="0"/>
                <a:cs typeface="Open Sans Extrabold" panose="020B0606030504020204" pitchFamily="34" charset="0"/>
              </a:endParaRPr>
            </a:p>
          </p:txBody>
        </p:sp>
      </p:grpSp>
      <p:pic>
        <p:nvPicPr>
          <p:cNvPr id="25" name="Picture 3">
            <a:extLst>
              <a:ext uri="{FF2B5EF4-FFF2-40B4-BE49-F238E27FC236}">
                <a16:creationId xmlns:a16="http://schemas.microsoft.com/office/drawing/2014/main" id="{7357D7A4-F5C1-4548-912D-42965DDC6F4F}"/>
              </a:ext>
            </a:extLst>
          </p:cNvPr>
          <p:cNvPicPr>
            <a:picLocks noChangeAspect="1"/>
          </p:cNvPicPr>
          <p:nvPr/>
        </p:nvPicPr>
        <p:blipFill>
          <a:blip r:embed="rId2"/>
          <a:srcRect l="1193" t="7360" r="1193"/>
          <a:stretch>
            <a:fillRect/>
          </a:stretch>
        </p:blipFill>
        <p:spPr>
          <a:xfrm>
            <a:off x="6711517" y="2275850"/>
            <a:ext cx="5112616" cy="3652250"/>
          </a:xfrm>
          <a:prstGeom prst="rect">
            <a:avLst/>
          </a:prstGeom>
        </p:spPr>
      </p:pic>
    </p:spTree>
    <p:extLst>
      <p:ext uri="{BB962C8B-B14F-4D97-AF65-F5344CB8AC3E}">
        <p14:creationId xmlns:p14="http://schemas.microsoft.com/office/powerpoint/2010/main" val="10141089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watch bg">
            <a:extLst>
              <a:ext uri="{FF2B5EF4-FFF2-40B4-BE49-F238E27FC236}">
                <a16:creationId xmlns:a16="http://schemas.microsoft.com/office/drawing/2014/main" id="{A70B3429-52FD-FF63-648D-DC393CA4DA64}"/>
              </a:ext>
            </a:extLst>
          </p:cNvPr>
          <p:cNvSpPr/>
          <p:nvPr/>
        </p:nvSpPr>
        <p:spPr>
          <a:xfrm>
            <a:off x="6740051" y="1955179"/>
            <a:ext cx="2947646" cy="2947642"/>
          </a:xfrm>
          <a:prstGeom prst="ellipse">
            <a:avLst/>
          </a:prstGeom>
          <a:solidFill>
            <a:schemeClr val="tx1"/>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slide number">
            <a:extLst>
              <a:ext uri="{FF2B5EF4-FFF2-40B4-BE49-F238E27FC236}">
                <a16:creationId xmlns:a16="http://schemas.microsoft.com/office/drawing/2014/main" id="{CBF8D0B7-882B-5D65-EFE2-A999C3D5F9C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F0C7008-8A87-D045-93C8-5F8585463453}" type="slidenum">
              <a:rPr kumimoji="0" lang="en-LT" sz="1200" b="1" i="0" u="none" strike="noStrike" kern="1200" cap="none" spc="0" normalizeH="0" baseline="0" noProof="0">
                <a:ln>
                  <a:noFill/>
                </a:ln>
                <a:solidFill>
                  <a:srgbClr val="00F1FF"/>
                </a:solidFill>
                <a:effectLst/>
                <a:uLnTx/>
                <a:uFillTx/>
                <a:latin typeface="Poppins SemiBold" pitchFamily="2" charset="77"/>
                <a:ea typeface="+mn-ea"/>
                <a:cs typeface="Poppins SemiBold" pitchFamily="2" charset="77"/>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LT" sz="1200" b="1" i="0" u="none" strike="noStrike" kern="1200" cap="none" spc="0" normalizeH="0" baseline="0" noProof="0">
              <a:ln>
                <a:noFill/>
              </a:ln>
              <a:solidFill>
                <a:srgbClr val="00F1FF"/>
              </a:solidFill>
              <a:effectLst/>
              <a:uLnTx/>
              <a:uFillTx/>
              <a:latin typeface="Poppins SemiBold" pitchFamily="2" charset="77"/>
              <a:ea typeface="+mn-ea"/>
              <a:cs typeface="Poppins SemiBold" pitchFamily="2" charset="77"/>
            </a:endParaRPr>
          </a:p>
        </p:txBody>
      </p:sp>
      <p:grpSp>
        <p:nvGrpSpPr>
          <p:cNvPr id="47" name="Steps">
            <a:extLst>
              <a:ext uri="{FF2B5EF4-FFF2-40B4-BE49-F238E27FC236}">
                <a16:creationId xmlns:a16="http://schemas.microsoft.com/office/drawing/2014/main" id="{71EAA30B-97D9-E11A-0431-1CEF22887942}"/>
              </a:ext>
            </a:extLst>
          </p:cNvPr>
          <p:cNvGrpSpPr/>
          <p:nvPr/>
        </p:nvGrpSpPr>
        <p:grpSpPr>
          <a:xfrm>
            <a:off x="5521761" y="2072156"/>
            <a:ext cx="2713692" cy="2713688"/>
            <a:chOff x="6857028" y="2072156"/>
            <a:chExt cx="2713692" cy="2713688"/>
          </a:xfrm>
        </p:grpSpPr>
        <p:sp>
          <p:nvSpPr>
            <p:cNvPr id="48" name="Oval 47">
              <a:extLst>
                <a:ext uri="{FF2B5EF4-FFF2-40B4-BE49-F238E27FC236}">
                  <a16:creationId xmlns:a16="http://schemas.microsoft.com/office/drawing/2014/main" id="{7CB0EEAD-E042-87C1-4E6F-6DC532AD3813}"/>
                </a:ext>
              </a:extLst>
            </p:cNvPr>
            <p:cNvSpPr/>
            <p:nvPr/>
          </p:nvSpPr>
          <p:spPr>
            <a:xfrm>
              <a:off x="6857028" y="2072156"/>
              <a:ext cx="2713692" cy="2713688"/>
            </a:xfrm>
            <a:prstGeom prst="ellipse">
              <a:avLst/>
            </a:prstGeom>
            <a:solidFill>
              <a:schemeClr val="tx1"/>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49" name="Chart 48">
              <a:extLst>
                <a:ext uri="{FF2B5EF4-FFF2-40B4-BE49-F238E27FC236}">
                  <a16:creationId xmlns:a16="http://schemas.microsoft.com/office/drawing/2014/main" id="{FE46FD9F-8680-A939-3F1E-FB57708E72DC}"/>
                </a:ext>
              </a:extLst>
            </p:cNvPr>
            <p:cNvGraphicFramePr/>
            <p:nvPr/>
          </p:nvGraphicFramePr>
          <p:xfrm>
            <a:off x="6963905" y="2976910"/>
            <a:ext cx="2495227" cy="1555082"/>
          </p:xfrm>
          <a:graphic>
            <a:graphicData uri="http://schemas.openxmlformats.org/drawingml/2006/chart">
              <c:chart xmlns:c="http://schemas.openxmlformats.org/drawingml/2006/chart" xmlns:r="http://schemas.openxmlformats.org/officeDocument/2006/relationships" r:id="rId2"/>
            </a:graphicData>
          </a:graphic>
        </p:graphicFrame>
        <p:sp>
          <p:nvSpPr>
            <p:cNvPr id="50" name="TextBox 49">
              <a:extLst>
                <a:ext uri="{FF2B5EF4-FFF2-40B4-BE49-F238E27FC236}">
                  <a16:creationId xmlns:a16="http://schemas.microsoft.com/office/drawing/2014/main" id="{86F75D15-D267-AC41-9B57-5A8CFA9E9F11}"/>
                </a:ext>
              </a:extLst>
            </p:cNvPr>
            <p:cNvSpPr txBox="1"/>
            <p:nvPr/>
          </p:nvSpPr>
          <p:spPr>
            <a:xfrm>
              <a:off x="7831397" y="2446059"/>
              <a:ext cx="76495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1200" b="1" i="0" u="none" strike="noStrike" kern="1200" cap="none" spc="150" normalizeH="0" baseline="0" noProof="0">
                  <a:ln>
                    <a:noFill/>
                  </a:ln>
                  <a:solidFill>
                    <a:srgbClr val="FFFFFF"/>
                  </a:solidFill>
                  <a:effectLst/>
                  <a:uLnTx/>
                  <a:uFillTx/>
                  <a:latin typeface="Nunito Sans" pitchFamily="2" charset="77"/>
                  <a:ea typeface="+mn-ea"/>
                  <a:cs typeface="+mn-cs"/>
                </a:rPr>
                <a:t>STEPS</a:t>
              </a:r>
            </a:p>
          </p:txBody>
        </p:sp>
        <p:sp>
          <p:nvSpPr>
            <p:cNvPr id="51" name="TextBox 50">
              <a:extLst>
                <a:ext uri="{FF2B5EF4-FFF2-40B4-BE49-F238E27FC236}">
                  <a16:creationId xmlns:a16="http://schemas.microsoft.com/office/drawing/2014/main" id="{22C371AF-9940-CCD3-ABDB-9DD55F6F4DCC}"/>
                </a:ext>
              </a:extLst>
            </p:cNvPr>
            <p:cNvSpPr txBox="1"/>
            <p:nvPr/>
          </p:nvSpPr>
          <p:spPr>
            <a:xfrm>
              <a:off x="7456296" y="2687551"/>
              <a:ext cx="151515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3200" b="1" i="0" u="none" strike="noStrike" kern="1200" cap="none" spc="150" normalizeH="0" baseline="0" noProof="0">
                  <a:ln>
                    <a:noFill/>
                  </a:ln>
                  <a:solidFill>
                    <a:srgbClr val="FFFFFF"/>
                  </a:solidFill>
                  <a:effectLst/>
                  <a:uLnTx/>
                  <a:uFillTx/>
                  <a:latin typeface="Nunito Sans" pitchFamily="2" charset="77"/>
                  <a:ea typeface="+mn-ea"/>
                  <a:cs typeface="+mn-cs"/>
                </a:rPr>
                <a:t>20077</a:t>
              </a:r>
            </a:p>
          </p:txBody>
        </p:sp>
        <p:sp>
          <p:nvSpPr>
            <p:cNvPr id="52" name="TextBox 51">
              <a:extLst>
                <a:ext uri="{FF2B5EF4-FFF2-40B4-BE49-F238E27FC236}">
                  <a16:creationId xmlns:a16="http://schemas.microsoft.com/office/drawing/2014/main" id="{96C14C8F-274B-1D43-7C81-C1A72C37C180}"/>
                </a:ext>
              </a:extLst>
            </p:cNvPr>
            <p:cNvSpPr txBox="1"/>
            <p:nvPr/>
          </p:nvSpPr>
          <p:spPr>
            <a:xfrm>
              <a:off x="7808954" y="4315216"/>
              <a:ext cx="809837"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00" b="1" i="0" u="none" strike="noStrike" kern="1200" cap="none" spc="150" normalizeH="0" baseline="0" noProof="0">
                  <a:ln>
                    <a:noFill/>
                  </a:ln>
                  <a:solidFill>
                    <a:srgbClr val="FFFFFF"/>
                  </a:solidFill>
                  <a:effectLst/>
                  <a:uLnTx/>
                  <a:uFillTx/>
                  <a:latin typeface="Nunito Sans" pitchFamily="2" charset="77"/>
                  <a:ea typeface="+mn-ea"/>
                  <a:cs typeface="+mn-cs"/>
                </a:rPr>
                <a:t>LAST 48h</a:t>
              </a:r>
            </a:p>
          </p:txBody>
        </p:sp>
      </p:grpSp>
      <p:grpSp>
        <p:nvGrpSpPr>
          <p:cNvPr id="53" name="Calories">
            <a:extLst>
              <a:ext uri="{FF2B5EF4-FFF2-40B4-BE49-F238E27FC236}">
                <a16:creationId xmlns:a16="http://schemas.microsoft.com/office/drawing/2014/main" id="{1CA42819-6E26-4450-5EE6-298457DF9FC0}"/>
              </a:ext>
            </a:extLst>
          </p:cNvPr>
          <p:cNvGrpSpPr/>
          <p:nvPr/>
        </p:nvGrpSpPr>
        <p:grpSpPr>
          <a:xfrm>
            <a:off x="6771251" y="2072156"/>
            <a:ext cx="2713692" cy="2713688"/>
            <a:chOff x="6857028" y="2072156"/>
            <a:chExt cx="2713692" cy="2713688"/>
          </a:xfrm>
        </p:grpSpPr>
        <p:sp>
          <p:nvSpPr>
            <p:cNvPr id="54" name="Oval 53">
              <a:extLst>
                <a:ext uri="{FF2B5EF4-FFF2-40B4-BE49-F238E27FC236}">
                  <a16:creationId xmlns:a16="http://schemas.microsoft.com/office/drawing/2014/main" id="{F899A2B8-58BF-CF3A-6BEF-17DB007279F9}"/>
                </a:ext>
              </a:extLst>
            </p:cNvPr>
            <p:cNvSpPr/>
            <p:nvPr/>
          </p:nvSpPr>
          <p:spPr>
            <a:xfrm>
              <a:off x="6857028" y="2072156"/>
              <a:ext cx="2713692" cy="2713688"/>
            </a:xfrm>
            <a:prstGeom prst="ellipse">
              <a:avLst/>
            </a:prstGeom>
            <a:solidFill>
              <a:schemeClr val="tx1"/>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55" name="Chart 54">
              <a:extLst>
                <a:ext uri="{FF2B5EF4-FFF2-40B4-BE49-F238E27FC236}">
                  <a16:creationId xmlns:a16="http://schemas.microsoft.com/office/drawing/2014/main" id="{09A6C493-ACD3-C8A1-AC01-41DB9BA257F7}"/>
                </a:ext>
              </a:extLst>
            </p:cNvPr>
            <p:cNvGraphicFramePr/>
            <p:nvPr/>
          </p:nvGraphicFramePr>
          <p:xfrm>
            <a:off x="6963905" y="2976910"/>
            <a:ext cx="2495227" cy="1555082"/>
          </p:xfrm>
          <a:graphic>
            <a:graphicData uri="http://schemas.openxmlformats.org/drawingml/2006/chart">
              <c:chart xmlns:c="http://schemas.openxmlformats.org/drawingml/2006/chart" xmlns:r="http://schemas.openxmlformats.org/officeDocument/2006/relationships" r:id="rId3"/>
            </a:graphicData>
          </a:graphic>
        </p:graphicFrame>
        <p:sp>
          <p:nvSpPr>
            <p:cNvPr id="56" name="TextBox 55">
              <a:extLst>
                <a:ext uri="{FF2B5EF4-FFF2-40B4-BE49-F238E27FC236}">
                  <a16:creationId xmlns:a16="http://schemas.microsoft.com/office/drawing/2014/main" id="{E826A791-618A-D9BB-9248-367EB4A287E1}"/>
                </a:ext>
              </a:extLst>
            </p:cNvPr>
            <p:cNvSpPr txBox="1"/>
            <p:nvPr/>
          </p:nvSpPr>
          <p:spPr>
            <a:xfrm>
              <a:off x="8121511" y="2446059"/>
              <a:ext cx="18473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1" i="0" u="none" strike="noStrike" kern="1200" cap="none" spc="150" normalizeH="0" baseline="0" noProof="0" dirty="0">
                <a:ln>
                  <a:noFill/>
                </a:ln>
                <a:solidFill>
                  <a:srgbClr val="FFFFFF"/>
                </a:solidFill>
                <a:effectLst/>
                <a:uLnTx/>
                <a:uFillTx/>
                <a:latin typeface="Nunito Sans" pitchFamily="2" charset="77"/>
                <a:ea typeface="+mn-ea"/>
                <a:cs typeface="+mn-cs"/>
              </a:endParaRPr>
            </a:p>
          </p:txBody>
        </p:sp>
        <p:sp>
          <p:nvSpPr>
            <p:cNvPr id="57" name="TextBox 56">
              <a:extLst>
                <a:ext uri="{FF2B5EF4-FFF2-40B4-BE49-F238E27FC236}">
                  <a16:creationId xmlns:a16="http://schemas.microsoft.com/office/drawing/2014/main" id="{221FF0CE-C54A-0C3B-85DC-165F30468360}"/>
                </a:ext>
              </a:extLst>
            </p:cNvPr>
            <p:cNvSpPr txBox="1"/>
            <p:nvPr/>
          </p:nvSpPr>
          <p:spPr>
            <a:xfrm>
              <a:off x="7114860" y="2687551"/>
              <a:ext cx="2198039"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3200" b="1" spc="150" dirty="0">
                  <a:solidFill>
                    <a:srgbClr val="FFFFFF"/>
                  </a:solidFill>
                  <a:latin typeface="Nunito Sans" pitchFamily="2" charset="77"/>
                </a:rPr>
                <a:t>SEPRATE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150" normalizeH="0" baseline="0" noProof="0" dirty="0">
                  <a:ln>
                    <a:noFill/>
                  </a:ln>
                  <a:solidFill>
                    <a:srgbClr val="FFFFFF"/>
                  </a:solidFill>
                  <a:effectLst/>
                  <a:uLnTx/>
                  <a:uFillTx/>
                  <a:latin typeface="Nunito Sans" pitchFamily="2" charset="77"/>
                  <a:ea typeface="+mn-ea"/>
                  <a:cs typeface="+mn-cs"/>
                </a:rPr>
                <a:t> CHA</a:t>
              </a:r>
              <a:r>
                <a:rPr lang="en-AU" sz="3200" b="1" spc="150" dirty="0">
                  <a:solidFill>
                    <a:srgbClr val="FFFFFF"/>
                  </a:solidFill>
                  <a:latin typeface="Nunito Sans" pitchFamily="2" charset="77"/>
                </a:rPr>
                <a:t>INING</a:t>
              </a:r>
              <a:endParaRPr kumimoji="0" lang="en-AU" sz="3200" b="1" i="0" u="none" strike="noStrike" kern="1200" cap="none" spc="150" normalizeH="0" baseline="0" noProof="0" dirty="0">
                <a:ln>
                  <a:noFill/>
                </a:ln>
                <a:solidFill>
                  <a:srgbClr val="FFFFFF"/>
                </a:solidFill>
                <a:effectLst/>
                <a:uLnTx/>
                <a:uFillTx/>
                <a:latin typeface="Nunito Sans" pitchFamily="2" charset="77"/>
                <a:ea typeface="+mn-ea"/>
                <a:cs typeface="+mn-cs"/>
              </a:endParaRPr>
            </a:p>
          </p:txBody>
        </p:sp>
        <p:sp>
          <p:nvSpPr>
            <p:cNvPr id="58" name="TextBox 57">
              <a:extLst>
                <a:ext uri="{FF2B5EF4-FFF2-40B4-BE49-F238E27FC236}">
                  <a16:creationId xmlns:a16="http://schemas.microsoft.com/office/drawing/2014/main" id="{1E54FFDA-9388-628D-AF9E-A0FF5FA49AE5}"/>
                </a:ext>
              </a:extLst>
            </p:cNvPr>
            <p:cNvSpPr txBox="1"/>
            <p:nvPr/>
          </p:nvSpPr>
          <p:spPr>
            <a:xfrm>
              <a:off x="8121507" y="4315216"/>
              <a:ext cx="184730"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 b="1" i="0" u="none" strike="noStrike" kern="1200" cap="none" spc="150" normalizeH="0" baseline="0" noProof="0" dirty="0">
                <a:ln>
                  <a:noFill/>
                </a:ln>
                <a:solidFill>
                  <a:srgbClr val="FFFFFF"/>
                </a:solidFill>
                <a:effectLst/>
                <a:uLnTx/>
                <a:uFillTx/>
                <a:latin typeface="Nunito Sans" pitchFamily="2" charset="77"/>
                <a:ea typeface="+mn-ea"/>
                <a:cs typeface="+mn-cs"/>
              </a:endParaRPr>
            </a:p>
          </p:txBody>
        </p:sp>
      </p:grpSp>
      <p:grpSp>
        <p:nvGrpSpPr>
          <p:cNvPr id="22" name="Heart Rate">
            <a:extLst>
              <a:ext uri="{FF2B5EF4-FFF2-40B4-BE49-F238E27FC236}">
                <a16:creationId xmlns:a16="http://schemas.microsoft.com/office/drawing/2014/main" id="{E629C8B4-FDD8-7134-B47A-A820946A4CEA}"/>
              </a:ext>
            </a:extLst>
          </p:cNvPr>
          <p:cNvGrpSpPr/>
          <p:nvPr/>
        </p:nvGrpSpPr>
        <p:grpSpPr>
          <a:xfrm>
            <a:off x="9399979" y="2072156"/>
            <a:ext cx="2713692" cy="2713688"/>
            <a:chOff x="6857028" y="2072156"/>
            <a:chExt cx="2713692" cy="2713688"/>
          </a:xfrm>
        </p:grpSpPr>
        <p:sp>
          <p:nvSpPr>
            <p:cNvPr id="23" name="Oval 22">
              <a:extLst>
                <a:ext uri="{FF2B5EF4-FFF2-40B4-BE49-F238E27FC236}">
                  <a16:creationId xmlns:a16="http://schemas.microsoft.com/office/drawing/2014/main" id="{2C3CF43E-B6E1-F711-AE5F-EF3456164907}"/>
                </a:ext>
              </a:extLst>
            </p:cNvPr>
            <p:cNvSpPr/>
            <p:nvPr/>
          </p:nvSpPr>
          <p:spPr>
            <a:xfrm>
              <a:off x="6857028" y="2072156"/>
              <a:ext cx="2713692" cy="2713688"/>
            </a:xfrm>
            <a:prstGeom prst="ellipse">
              <a:avLst/>
            </a:prstGeom>
            <a:solidFill>
              <a:schemeClr val="tx1"/>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24" name="Chart 23">
              <a:extLst>
                <a:ext uri="{FF2B5EF4-FFF2-40B4-BE49-F238E27FC236}">
                  <a16:creationId xmlns:a16="http://schemas.microsoft.com/office/drawing/2014/main" id="{9FACBC7C-21D3-7D7B-3344-86FBA52A5090}"/>
                </a:ext>
              </a:extLst>
            </p:cNvPr>
            <p:cNvGraphicFramePr/>
            <p:nvPr/>
          </p:nvGraphicFramePr>
          <p:xfrm>
            <a:off x="6963905" y="2730759"/>
            <a:ext cx="2495227" cy="1801233"/>
          </p:xfrm>
          <a:graphic>
            <a:graphicData uri="http://schemas.openxmlformats.org/drawingml/2006/chart">
              <c:chart xmlns:c="http://schemas.openxmlformats.org/drawingml/2006/chart" xmlns:r="http://schemas.openxmlformats.org/officeDocument/2006/relationships" r:id="rId4"/>
            </a:graphicData>
          </a:graphic>
        </p:graphicFrame>
        <p:sp>
          <p:nvSpPr>
            <p:cNvPr id="25" name="TextBox 24">
              <a:extLst>
                <a:ext uri="{FF2B5EF4-FFF2-40B4-BE49-F238E27FC236}">
                  <a16:creationId xmlns:a16="http://schemas.microsoft.com/office/drawing/2014/main" id="{1B536BA0-4A8D-0446-F2C4-1E141A418336}"/>
                </a:ext>
              </a:extLst>
            </p:cNvPr>
            <p:cNvSpPr txBox="1"/>
            <p:nvPr/>
          </p:nvSpPr>
          <p:spPr>
            <a:xfrm>
              <a:off x="7281573" y="2453760"/>
              <a:ext cx="186461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1200" b="1" i="0" u="none" strike="noStrike" kern="1200" cap="none" spc="150" normalizeH="0" baseline="0" noProof="0">
                  <a:ln>
                    <a:noFill/>
                  </a:ln>
                  <a:solidFill>
                    <a:srgbClr val="FFFFFF"/>
                  </a:solidFill>
                  <a:effectLst/>
                  <a:uLnTx/>
                  <a:uFillTx/>
                  <a:latin typeface="Nunito Sans" pitchFamily="2" charset="77"/>
                  <a:ea typeface="+mn-ea"/>
                  <a:cs typeface="+mn-cs"/>
                </a:rPr>
                <a:t>AVG. HEART RATE</a:t>
              </a:r>
            </a:p>
          </p:txBody>
        </p:sp>
        <p:sp>
          <p:nvSpPr>
            <p:cNvPr id="26" name="TextBox 25">
              <a:extLst>
                <a:ext uri="{FF2B5EF4-FFF2-40B4-BE49-F238E27FC236}">
                  <a16:creationId xmlns:a16="http://schemas.microsoft.com/office/drawing/2014/main" id="{C6CEFFB3-163B-738B-F55E-942745CA4AFC}"/>
                </a:ext>
              </a:extLst>
            </p:cNvPr>
            <p:cNvSpPr txBox="1"/>
            <p:nvPr/>
          </p:nvSpPr>
          <p:spPr>
            <a:xfrm>
              <a:off x="7855445" y="2695252"/>
              <a:ext cx="71686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3200" b="1" i="0" u="none" strike="noStrike" kern="1200" cap="none" spc="150" normalizeH="0" baseline="0" noProof="0">
                  <a:ln>
                    <a:noFill/>
                  </a:ln>
                  <a:solidFill>
                    <a:srgbClr val="FFFFFF"/>
                  </a:solidFill>
                  <a:effectLst/>
                  <a:uLnTx/>
                  <a:uFillTx/>
                  <a:latin typeface="Nunito Sans" pitchFamily="2" charset="77"/>
                  <a:ea typeface="+mn-ea"/>
                  <a:cs typeface="+mn-cs"/>
                </a:rPr>
                <a:t>67</a:t>
              </a:r>
            </a:p>
          </p:txBody>
        </p:sp>
        <p:sp>
          <p:nvSpPr>
            <p:cNvPr id="27" name="TextBox 26">
              <a:extLst>
                <a:ext uri="{FF2B5EF4-FFF2-40B4-BE49-F238E27FC236}">
                  <a16:creationId xmlns:a16="http://schemas.microsoft.com/office/drawing/2014/main" id="{6636F503-207E-F1CC-1BA4-0310EAB5F689}"/>
                </a:ext>
              </a:extLst>
            </p:cNvPr>
            <p:cNvSpPr txBox="1"/>
            <p:nvPr/>
          </p:nvSpPr>
          <p:spPr>
            <a:xfrm>
              <a:off x="7808954" y="4315216"/>
              <a:ext cx="809837"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00" b="1" i="0" u="none" strike="noStrike" kern="1200" cap="none" spc="150" normalizeH="0" baseline="0" noProof="0">
                  <a:ln>
                    <a:noFill/>
                  </a:ln>
                  <a:solidFill>
                    <a:srgbClr val="FFFFFF"/>
                  </a:solidFill>
                  <a:effectLst/>
                  <a:uLnTx/>
                  <a:uFillTx/>
                  <a:latin typeface="Nunito Sans" pitchFamily="2" charset="77"/>
                  <a:ea typeface="+mn-ea"/>
                  <a:cs typeface="+mn-cs"/>
                </a:rPr>
                <a:t>LAST 48h</a:t>
              </a:r>
            </a:p>
          </p:txBody>
        </p:sp>
      </p:grpSp>
      <p:sp useBgFill="1">
        <p:nvSpPr>
          <p:cNvPr id="29" name="mask">
            <a:extLst>
              <a:ext uri="{FF2B5EF4-FFF2-40B4-BE49-F238E27FC236}">
                <a16:creationId xmlns:a16="http://schemas.microsoft.com/office/drawing/2014/main" id="{7227DD7A-331B-F878-1A3D-3B87548F1241}"/>
              </a:ext>
            </a:extLst>
          </p:cNvPr>
          <p:cNvSpPr/>
          <p:nvPr/>
        </p:nvSpPr>
        <p:spPr>
          <a:xfrm>
            <a:off x="5257800" y="1644413"/>
            <a:ext cx="6934200" cy="4019550"/>
          </a:xfrm>
          <a:custGeom>
            <a:avLst/>
            <a:gdLst>
              <a:gd name="connsiteX0" fmla="*/ 2956074 w 6934200"/>
              <a:gd name="connsiteY0" fmla="*/ 519581 h 4019550"/>
              <a:gd name="connsiteX1" fmla="*/ 1599228 w 6934200"/>
              <a:gd name="connsiteY1" fmla="*/ 1876425 h 4019550"/>
              <a:gd name="connsiteX2" fmla="*/ 2956074 w 6934200"/>
              <a:gd name="connsiteY2" fmla="*/ 3233269 h 4019550"/>
              <a:gd name="connsiteX3" fmla="*/ 4312920 w 6934200"/>
              <a:gd name="connsiteY3" fmla="*/ 1876425 h 4019550"/>
              <a:gd name="connsiteX4" fmla="*/ 2956074 w 6934200"/>
              <a:gd name="connsiteY4" fmla="*/ 519581 h 4019550"/>
              <a:gd name="connsiteX5" fmla="*/ 0 w 6934200"/>
              <a:gd name="connsiteY5" fmla="*/ 0 h 4019550"/>
              <a:gd name="connsiteX6" fmla="*/ 6934200 w 6934200"/>
              <a:gd name="connsiteY6" fmla="*/ 0 h 4019550"/>
              <a:gd name="connsiteX7" fmla="*/ 6934200 w 6934200"/>
              <a:gd name="connsiteY7" fmla="*/ 4019550 h 4019550"/>
              <a:gd name="connsiteX8" fmla="*/ 0 w 6934200"/>
              <a:gd name="connsiteY8" fmla="*/ 4019550 h 401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4200" h="4019550">
                <a:moveTo>
                  <a:pt x="2956074" y="519581"/>
                </a:moveTo>
                <a:cubicBezTo>
                  <a:pt x="2206709" y="519581"/>
                  <a:pt x="1599228" y="1127061"/>
                  <a:pt x="1599228" y="1876425"/>
                </a:cubicBezTo>
                <a:cubicBezTo>
                  <a:pt x="1599228" y="2625789"/>
                  <a:pt x="2206709" y="3233269"/>
                  <a:pt x="2956074" y="3233269"/>
                </a:cubicBezTo>
                <a:cubicBezTo>
                  <a:pt x="3705439" y="3233269"/>
                  <a:pt x="4312920" y="2625789"/>
                  <a:pt x="4312920" y="1876425"/>
                </a:cubicBezTo>
                <a:cubicBezTo>
                  <a:pt x="4312920" y="1127061"/>
                  <a:pt x="3705439" y="519581"/>
                  <a:pt x="2956074" y="519581"/>
                </a:cubicBezTo>
                <a:close/>
                <a:moveTo>
                  <a:pt x="0" y="0"/>
                </a:moveTo>
                <a:lnTo>
                  <a:pt x="6934200" y="0"/>
                </a:lnTo>
                <a:lnTo>
                  <a:pt x="6934200" y="4019550"/>
                </a:lnTo>
                <a:lnTo>
                  <a:pt x="0" y="4019550"/>
                </a:lnTo>
                <a:close/>
              </a:path>
            </a:pathLst>
          </a:custGeom>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30" name="Text">
            <a:extLst>
              <a:ext uri="{FF2B5EF4-FFF2-40B4-BE49-F238E27FC236}">
                <a16:creationId xmlns:a16="http://schemas.microsoft.com/office/drawing/2014/main" id="{9137C6C0-420A-D028-204F-7693D26A8928}"/>
              </a:ext>
            </a:extLst>
          </p:cNvPr>
          <p:cNvGrpSpPr/>
          <p:nvPr/>
        </p:nvGrpSpPr>
        <p:grpSpPr>
          <a:xfrm>
            <a:off x="1152109" y="777342"/>
            <a:ext cx="6492739" cy="5583598"/>
            <a:chOff x="1179295" y="794024"/>
            <a:chExt cx="6492739" cy="5583598"/>
          </a:xfrm>
        </p:grpSpPr>
        <p:sp>
          <p:nvSpPr>
            <p:cNvPr id="31" name="Explore">
              <a:extLst>
                <a:ext uri="{FF2B5EF4-FFF2-40B4-BE49-F238E27FC236}">
                  <a16:creationId xmlns:a16="http://schemas.microsoft.com/office/drawing/2014/main" id="{7AAA7D6B-4DCF-FAED-F2DD-F740A48B4407}"/>
                </a:ext>
              </a:extLst>
            </p:cNvPr>
            <p:cNvSpPr txBox="1"/>
            <p:nvPr/>
          </p:nvSpPr>
          <p:spPr>
            <a:xfrm>
              <a:off x="1542715" y="5702026"/>
              <a:ext cx="1478871" cy="462002"/>
            </a:xfrm>
            <a:prstGeom prst="roundRect">
              <a:avLst>
                <a:gd name="adj" fmla="val 18700"/>
              </a:avLst>
            </a:prstGeom>
            <a:gradFill flip="none" rotWithShape="1">
              <a:gsLst>
                <a:gs pos="40000">
                  <a:schemeClr val="accent2"/>
                </a:gs>
                <a:gs pos="0">
                  <a:schemeClr val="accent3"/>
                </a:gs>
                <a:gs pos="99000">
                  <a:schemeClr val="accent5">
                    <a:lumMod val="50000"/>
                  </a:schemeClr>
                </a:gs>
              </a:gsLst>
              <a:lin ang="10800000" scaled="1"/>
              <a:tileRect/>
            </a:gradFill>
            <a:ln w="6350" cap="rnd">
              <a:noFill/>
              <a:roun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LT"/>
              </a:defPPr>
              <a:lvl1pPr algn="ctr">
                <a:defRPr sz="1200" b="1" spc="300">
                  <a:solidFill>
                    <a:schemeClr val="bg1"/>
                  </a:solidFill>
                  <a:effectLst>
                    <a:outerShdw blurRad="698500" sx="102000" sy="102000" algn="ctr" rotWithShape="0">
                      <a:schemeClr val="bg1"/>
                    </a:outerShdw>
                  </a:effectLst>
                  <a:latin typeface="Nunito Sans ExtraBold" pitchFamily="2" charset="7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300" normalizeH="0" baseline="0" noProof="0" dirty="0">
                  <a:ln>
                    <a:noFill/>
                  </a:ln>
                  <a:solidFill>
                    <a:srgbClr val="FFFFFF"/>
                  </a:solidFill>
                  <a:effectLst>
                    <a:outerShdw blurRad="698500" sx="102000" sy="102000" algn="ctr" rotWithShape="0">
                      <a:srgbClr val="FFFFFF"/>
                    </a:outerShdw>
                  </a:effectLst>
                  <a:uLnTx/>
                  <a:uFillTx/>
                  <a:latin typeface="Nunito Sans ExtraBold" pitchFamily="2" charset="77"/>
                  <a:ea typeface="+mn-ea"/>
                  <a:cs typeface="+mn-cs"/>
                </a:rPr>
                <a:t>GROUP 7 </a:t>
              </a:r>
              <a:endParaRPr kumimoji="0" lang="en-LT" sz="1200" b="1" i="0" u="none" strike="noStrike" kern="1200" cap="none" spc="300" normalizeH="0" baseline="0" noProof="0" dirty="0">
                <a:ln>
                  <a:noFill/>
                </a:ln>
                <a:solidFill>
                  <a:srgbClr val="FFFFFF"/>
                </a:solidFill>
                <a:effectLst>
                  <a:outerShdw blurRad="698500" sx="102000" sy="102000" algn="ctr" rotWithShape="0">
                    <a:srgbClr val="FFFFFF"/>
                  </a:outerShdw>
                </a:effectLst>
                <a:uLnTx/>
                <a:uFillTx/>
                <a:latin typeface="Nunito Sans ExtraBold" pitchFamily="2" charset="77"/>
                <a:ea typeface="+mn-ea"/>
                <a:cs typeface="+mn-cs"/>
              </a:endParaRPr>
            </a:p>
          </p:txBody>
        </p:sp>
        <p:sp>
          <p:nvSpPr>
            <p:cNvPr id="36" name="Lorem ipsum">
              <a:extLst>
                <a:ext uri="{FF2B5EF4-FFF2-40B4-BE49-F238E27FC236}">
                  <a16:creationId xmlns:a16="http://schemas.microsoft.com/office/drawing/2014/main" id="{E9BF1FD6-DB92-E189-C0A4-701B6DF902EC}"/>
                </a:ext>
              </a:extLst>
            </p:cNvPr>
            <p:cNvSpPr txBox="1"/>
            <p:nvPr/>
          </p:nvSpPr>
          <p:spPr>
            <a:xfrm>
              <a:off x="3752220" y="6159101"/>
              <a:ext cx="2819764" cy="218521"/>
            </a:xfrm>
            <a:prstGeom prst="rect">
              <a:avLst/>
            </a:prstGeom>
            <a:noFill/>
          </p:spPr>
          <p:txBody>
            <a:bodyPr wrap="square" rtlCol="0">
              <a:spAutoFit/>
            </a:bodyPr>
            <a:lstStyle>
              <a:defPPr>
                <a:defRPr lang="en-LT"/>
              </a:defPPr>
              <a:lvl1pPr>
                <a:lnSpc>
                  <a:spcPct val="80000"/>
                </a:lnSpc>
                <a:defRPr sz="1000" b="0" spc="200">
                  <a:gradFill flip="none" rotWithShape="1">
                    <a:gsLst>
                      <a:gs pos="0">
                        <a:schemeClr val="accent5"/>
                      </a:gs>
                      <a:gs pos="36000">
                        <a:schemeClr val="accent2"/>
                      </a:gs>
                      <a:gs pos="73000">
                        <a:schemeClr val="accent3"/>
                      </a:gs>
                    </a:gsLst>
                    <a:lin ang="0" scaled="1"/>
                    <a:tileRect/>
                  </a:gradFill>
                  <a:latin typeface="Nunito Sans Light" pitchFamily="2" charset="77"/>
                  <a:ea typeface="Open Sans Extrabold" panose="020B0606030504020204" pitchFamily="34" charset="0"/>
                  <a:cs typeface="Open Sans Extrabold" panose="020B0606030504020204" pitchFamily="34" charset="0"/>
                </a:defRPr>
              </a:lvl1pPr>
            </a:lstStyle>
            <a:p>
              <a:pPr lvl="0">
                <a:defRPr/>
              </a:pPr>
              <a:endParaRPr kumimoji="0" lang="en-LT" sz="1000" b="0" i="0" u="none" strike="noStrike" kern="1200" cap="none" spc="200" normalizeH="0" baseline="0" noProof="0" dirty="0">
                <a:ln>
                  <a:noFill/>
                </a:ln>
                <a:gradFill flip="none" rotWithShape="1">
                  <a:gsLst>
                    <a:gs pos="0">
                      <a:srgbClr val="5177FF"/>
                    </a:gs>
                    <a:gs pos="73000">
                      <a:srgbClr val="00F1FF"/>
                    </a:gs>
                  </a:gsLst>
                  <a:lin ang="0" scaled="1"/>
                  <a:tileRect/>
                </a:gradFill>
                <a:effectLst/>
                <a:uLnTx/>
                <a:uFillTx/>
                <a:latin typeface="Nunito Sans Light" pitchFamily="2" charset="77"/>
                <a:ea typeface="Open Sans Extrabold" panose="020B0606030504020204" pitchFamily="34" charset="0"/>
                <a:cs typeface="Open Sans Extrabold" panose="020B0606030504020204" pitchFamily="34" charset="0"/>
              </a:endParaRPr>
            </a:p>
          </p:txBody>
        </p:sp>
        <p:sp>
          <p:nvSpPr>
            <p:cNvPr id="37" name="Slide Title">
              <a:extLst>
                <a:ext uri="{FF2B5EF4-FFF2-40B4-BE49-F238E27FC236}">
                  <a16:creationId xmlns:a16="http://schemas.microsoft.com/office/drawing/2014/main" id="{80CC7335-2FE4-7B3C-C20E-39221CF10110}"/>
                </a:ext>
              </a:extLst>
            </p:cNvPr>
            <p:cNvSpPr txBox="1"/>
            <p:nvPr/>
          </p:nvSpPr>
          <p:spPr>
            <a:xfrm>
              <a:off x="1179295" y="794024"/>
              <a:ext cx="6492739" cy="1338828"/>
            </a:xfrm>
            <a:prstGeom prst="rect">
              <a:avLst/>
            </a:prstGeom>
          </p:spPr>
          <p:txBody>
            <a:bodyPr wrap="square" rtlCol="0">
              <a:spAutoFit/>
            </a:bodyPr>
            <a:lstStyle/>
            <a:p>
              <a:pPr lvl="0">
                <a:lnSpc>
                  <a:spcPct val="80000"/>
                </a:lnSpc>
                <a:defRPr/>
              </a:pPr>
              <a:r>
                <a:rPr lang="en-AU" sz="5000" b="1" spc="300" dirty="0">
                  <a:gradFill flip="none" rotWithShape="1">
                    <a:gsLst>
                      <a:gs pos="26000">
                        <a:srgbClr val="5177FF"/>
                      </a:gs>
                      <a:gs pos="67000">
                        <a:srgbClr val="00FFB3"/>
                      </a:gs>
                    </a:gsLst>
                    <a:lin ang="0" scaled="1"/>
                    <a:tileRect/>
                  </a:gradFill>
                  <a:latin typeface="Nunito Sans ExtraBold" pitchFamily="2" charset="77"/>
                  <a:ea typeface="Open Sans Extrabold" panose="020B0606030504020204" pitchFamily="34" charset="0"/>
                  <a:cs typeface="Open Sans Extrabold" panose="020B0606030504020204" pitchFamily="34" charset="0"/>
                </a:rPr>
                <a:t>TYPES OF COLLISION </a:t>
              </a:r>
            </a:p>
            <a:p>
              <a:pPr lvl="0">
                <a:lnSpc>
                  <a:spcPct val="80000"/>
                </a:lnSpc>
                <a:defRPr/>
              </a:pPr>
              <a:r>
                <a:rPr lang="en-AU" sz="5000" b="1" spc="300" dirty="0">
                  <a:gradFill flip="none" rotWithShape="1">
                    <a:gsLst>
                      <a:gs pos="26000">
                        <a:srgbClr val="5177FF"/>
                      </a:gs>
                      <a:gs pos="67000">
                        <a:srgbClr val="00FFB3"/>
                      </a:gs>
                    </a:gsLst>
                    <a:lin ang="0" scaled="1"/>
                    <a:tileRect/>
                  </a:gradFill>
                  <a:latin typeface="Nunito Sans ExtraBold" pitchFamily="2" charset="77"/>
                  <a:ea typeface="Open Sans Extrabold" panose="020B0606030504020204" pitchFamily="34" charset="0"/>
                  <a:cs typeface="Open Sans Extrabold" panose="020B0606030504020204" pitchFamily="34" charset="0"/>
                </a:rPr>
                <a:t>AND SYNONYMS</a:t>
              </a:r>
              <a:endParaRPr lang="en-LT" sz="5000" b="1" spc="300" dirty="0">
                <a:gradFill flip="none" rotWithShape="1">
                  <a:gsLst>
                    <a:gs pos="26000">
                      <a:srgbClr val="5177FF"/>
                    </a:gs>
                    <a:gs pos="67000">
                      <a:srgbClr val="00FFB3"/>
                    </a:gs>
                  </a:gsLst>
                  <a:lin ang="0" scaled="1"/>
                  <a:tileRect/>
                </a:gradFill>
                <a:latin typeface="Nunito Sans ExtraBold" pitchFamily="2" charset="77"/>
                <a:ea typeface="Open Sans Extrabold" panose="020B0606030504020204" pitchFamily="34" charset="0"/>
                <a:cs typeface="Open Sans Extrabold" panose="020B0606030504020204" pitchFamily="34" charset="0"/>
              </a:endParaRPr>
            </a:p>
          </p:txBody>
        </p:sp>
      </p:grpSp>
      <p:sp>
        <p:nvSpPr>
          <p:cNvPr id="38" name="scroll bar">
            <a:extLst>
              <a:ext uri="{FF2B5EF4-FFF2-40B4-BE49-F238E27FC236}">
                <a16:creationId xmlns:a16="http://schemas.microsoft.com/office/drawing/2014/main" id="{978EB84D-C642-A923-5A87-19C5960B800D}"/>
              </a:ext>
            </a:extLst>
          </p:cNvPr>
          <p:cNvSpPr/>
          <p:nvPr/>
        </p:nvSpPr>
        <p:spPr>
          <a:xfrm>
            <a:off x="988828" y="1950942"/>
            <a:ext cx="72000" cy="504000"/>
          </a:xfrm>
          <a:prstGeom prst="roundRect">
            <a:avLst>
              <a:gd name="adj" fmla="val 50000"/>
            </a:avLst>
          </a:prstGeom>
          <a:gradFill flip="none" rotWithShape="1">
            <a:gsLst>
              <a:gs pos="26000">
                <a:schemeClr val="accent2"/>
              </a:gs>
              <a:gs pos="0">
                <a:schemeClr val="accent3"/>
              </a:gs>
              <a:gs pos="100000">
                <a:schemeClr val="accent5">
                  <a:lumMod val="50000"/>
                </a:schemeClr>
              </a:gs>
            </a:gsLst>
            <a:lin ang="5400000" scaled="1"/>
            <a:tileRect/>
          </a:gradFill>
          <a:ln w="6350" cap="rnd">
            <a:noFill/>
            <a:round/>
          </a:ln>
          <a:effectLst>
            <a:outerShdw blurRad="1270000" dir="5400000" algn="t" rotWithShape="0">
              <a:schemeClr val="accent2"/>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1" i="0" u="none" strike="noStrike" kern="1200" cap="none" spc="300" normalizeH="0" baseline="0" noProof="0">
              <a:ln>
                <a:noFill/>
              </a:ln>
              <a:solidFill>
                <a:srgbClr val="FFFFFF"/>
              </a:solidFill>
              <a:effectLst/>
              <a:uLnTx/>
              <a:uFillTx/>
              <a:latin typeface="Nunito Sans ExtraBold" pitchFamily="2" charset="77"/>
              <a:ea typeface="+mn-ea"/>
              <a:cs typeface="+mn-cs"/>
            </a:endParaRPr>
          </a:p>
        </p:txBody>
      </p:sp>
      <p:sp>
        <p:nvSpPr>
          <p:cNvPr id="32" name="Oval 31">
            <a:extLst>
              <a:ext uri="{FF2B5EF4-FFF2-40B4-BE49-F238E27FC236}">
                <a16:creationId xmlns:a16="http://schemas.microsoft.com/office/drawing/2014/main" id="{37D63E0C-4E13-4C7E-A5DF-BCE1FDA80DAB}"/>
              </a:ext>
            </a:extLst>
          </p:cNvPr>
          <p:cNvSpPr/>
          <p:nvPr/>
        </p:nvSpPr>
        <p:spPr>
          <a:xfrm>
            <a:off x="3187511" y="2233147"/>
            <a:ext cx="2713692" cy="2713688"/>
          </a:xfrm>
          <a:prstGeom prst="ellipse">
            <a:avLst/>
          </a:prstGeom>
          <a:solidFill>
            <a:schemeClr val="tx1"/>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2805AD49-8A91-4871-A44C-1E45A007A03A}"/>
              </a:ext>
            </a:extLst>
          </p:cNvPr>
          <p:cNvSpPr txBox="1"/>
          <p:nvPr/>
        </p:nvSpPr>
        <p:spPr>
          <a:xfrm>
            <a:off x="3579367" y="2773145"/>
            <a:ext cx="1899046"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150" normalizeH="0" baseline="0" noProof="0" dirty="0">
                <a:ln>
                  <a:noFill/>
                </a:ln>
                <a:solidFill>
                  <a:srgbClr val="FFFFFF"/>
                </a:solidFill>
                <a:effectLst/>
                <a:uLnTx/>
                <a:uFillTx/>
                <a:latin typeface="Nunito Sans" pitchFamily="2" charset="77"/>
                <a:ea typeface="+mn-ea"/>
                <a:cs typeface="+mn-cs"/>
              </a:rPr>
              <a:t>OPEN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150" normalizeH="0" baseline="0" noProof="0" dirty="0">
                <a:ln>
                  <a:noFill/>
                </a:ln>
                <a:solidFill>
                  <a:srgbClr val="FFFFFF"/>
                </a:solidFill>
                <a:effectLst/>
                <a:uLnTx/>
                <a:uFillTx/>
                <a:latin typeface="Nunito Sans" pitchFamily="2" charset="77"/>
                <a:ea typeface="+mn-ea"/>
                <a:cs typeface="+mn-cs"/>
              </a:rPr>
              <a:t>ADDRESS</a:t>
            </a:r>
            <a:endParaRPr kumimoji="0" lang="en-LT" sz="3200" b="1" i="0" u="none" strike="noStrike" kern="1200" cap="none" spc="150" normalizeH="0" baseline="0" noProof="0" dirty="0">
              <a:ln>
                <a:noFill/>
              </a:ln>
              <a:solidFill>
                <a:srgbClr val="FFFFFF"/>
              </a:solidFill>
              <a:effectLst/>
              <a:uLnTx/>
              <a:uFillTx/>
              <a:latin typeface="Nunito Sans" pitchFamily="2" charset="77"/>
              <a:ea typeface="+mn-ea"/>
              <a:cs typeface="+mn-cs"/>
            </a:endParaRPr>
          </a:p>
        </p:txBody>
      </p:sp>
    </p:spTree>
    <p:extLst>
      <p:ext uri="{BB962C8B-B14F-4D97-AF65-F5344CB8AC3E}">
        <p14:creationId xmlns:p14="http://schemas.microsoft.com/office/powerpoint/2010/main" val="44958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watch bg">
            <a:extLst>
              <a:ext uri="{FF2B5EF4-FFF2-40B4-BE49-F238E27FC236}">
                <a16:creationId xmlns:a16="http://schemas.microsoft.com/office/drawing/2014/main" id="{A70B3429-52FD-FF63-648D-DC393CA4DA64}"/>
              </a:ext>
            </a:extLst>
          </p:cNvPr>
          <p:cNvSpPr/>
          <p:nvPr/>
        </p:nvSpPr>
        <p:spPr>
          <a:xfrm>
            <a:off x="6740051" y="1955179"/>
            <a:ext cx="2947646" cy="2947642"/>
          </a:xfrm>
          <a:prstGeom prst="ellipse">
            <a:avLst/>
          </a:prstGeom>
          <a:solidFill>
            <a:schemeClr val="tx1"/>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slide number">
            <a:extLst>
              <a:ext uri="{FF2B5EF4-FFF2-40B4-BE49-F238E27FC236}">
                <a16:creationId xmlns:a16="http://schemas.microsoft.com/office/drawing/2014/main" id="{CBF8D0B7-882B-5D65-EFE2-A999C3D5F9C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F0C7008-8A87-D045-93C8-5F8585463453}" type="slidenum">
              <a:rPr kumimoji="0" lang="en-LT" sz="1200" b="1" i="0" u="none" strike="noStrike" kern="1200" cap="none" spc="0" normalizeH="0" baseline="0" noProof="0">
                <a:ln>
                  <a:noFill/>
                </a:ln>
                <a:solidFill>
                  <a:srgbClr val="00F1FF"/>
                </a:solidFill>
                <a:effectLst/>
                <a:uLnTx/>
                <a:uFillTx/>
                <a:latin typeface="Poppins SemiBold" pitchFamily="2" charset="77"/>
                <a:ea typeface="+mn-ea"/>
                <a:cs typeface="Poppins SemiBold" pitchFamily="2" charset="77"/>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LT" sz="1200" b="1" i="0" u="none" strike="noStrike" kern="1200" cap="none" spc="0" normalizeH="0" baseline="0" noProof="0">
              <a:ln>
                <a:noFill/>
              </a:ln>
              <a:solidFill>
                <a:srgbClr val="00F1FF"/>
              </a:solidFill>
              <a:effectLst/>
              <a:uLnTx/>
              <a:uFillTx/>
              <a:latin typeface="Poppins SemiBold" pitchFamily="2" charset="77"/>
              <a:ea typeface="+mn-ea"/>
              <a:cs typeface="Poppins SemiBold" pitchFamily="2" charset="77"/>
            </a:endParaRPr>
          </a:p>
        </p:txBody>
      </p:sp>
      <p:grpSp>
        <p:nvGrpSpPr>
          <p:cNvPr id="22" name="Heart Rate">
            <a:extLst>
              <a:ext uri="{FF2B5EF4-FFF2-40B4-BE49-F238E27FC236}">
                <a16:creationId xmlns:a16="http://schemas.microsoft.com/office/drawing/2014/main" id="{E629C8B4-FDD8-7134-B47A-A820946A4CEA}"/>
              </a:ext>
            </a:extLst>
          </p:cNvPr>
          <p:cNvGrpSpPr/>
          <p:nvPr/>
        </p:nvGrpSpPr>
        <p:grpSpPr>
          <a:xfrm>
            <a:off x="6764571" y="2072156"/>
            <a:ext cx="2713692" cy="2713688"/>
            <a:chOff x="6764571" y="2072156"/>
            <a:chExt cx="2713692" cy="2713688"/>
          </a:xfrm>
        </p:grpSpPr>
        <p:sp>
          <p:nvSpPr>
            <p:cNvPr id="23" name="Oval 22">
              <a:extLst>
                <a:ext uri="{FF2B5EF4-FFF2-40B4-BE49-F238E27FC236}">
                  <a16:creationId xmlns:a16="http://schemas.microsoft.com/office/drawing/2014/main" id="{2C3CF43E-B6E1-F711-AE5F-EF3456164907}"/>
                </a:ext>
              </a:extLst>
            </p:cNvPr>
            <p:cNvSpPr/>
            <p:nvPr/>
          </p:nvSpPr>
          <p:spPr>
            <a:xfrm>
              <a:off x="6764571" y="2072156"/>
              <a:ext cx="2713692" cy="2713688"/>
            </a:xfrm>
            <a:prstGeom prst="ellipse">
              <a:avLst/>
            </a:prstGeom>
            <a:solidFill>
              <a:schemeClr val="tx1"/>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1B536BA0-4A8D-0446-F2C4-1E141A418336}"/>
                </a:ext>
              </a:extLst>
            </p:cNvPr>
            <p:cNvSpPr txBox="1"/>
            <p:nvPr/>
          </p:nvSpPr>
          <p:spPr>
            <a:xfrm>
              <a:off x="8121514" y="2453760"/>
              <a:ext cx="18473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1" i="0" u="none" strike="noStrike" kern="1200" cap="none" spc="150" normalizeH="0" baseline="0" noProof="0" dirty="0">
                <a:ln>
                  <a:noFill/>
                </a:ln>
                <a:solidFill>
                  <a:srgbClr val="FFFFFF"/>
                </a:solidFill>
                <a:effectLst/>
                <a:uLnTx/>
                <a:uFillTx/>
                <a:latin typeface="Nunito Sans" pitchFamily="2" charset="77"/>
                <a:ea typeface="+mn-ea"/>
                <a:cs typeface="+mn-cs"/>
              </a:endParaRPr>
            </a:p>
          </p:txBody>
        </p:sp>
        <p:sp>
          <p:nvSpPr>
            <p:cNvPr id="27" name="TextBox 26">
              <a:extLst>
                <a:ext uri="{FF2B5EF4-FFF2-40B4-BE49-F238E27FC236}">
                  <a16:creationId xmlns:a16="http://schemas.microsoft.com/office/drawing/2014/main" id="{6636F503-207E-F1CC-1BA4-0310EAB5F689}"/>
                </a:ext>
              </a:extLst>
            </p:cNvPr>
            <p:cNvSpPr txBox="1"/>
            <p:nvPr/>
          </p:nvSpPr>
          <p:spPr>
            <a:xfrm>
              <a:off x="8121506" y="4315216"/>
              <a:ext cx="184731"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 b="1" i="0" u="none" strike="noStrike" kern="1200" cap="none" spc="150" normalizeH="0" baseline="0" noProof="0" dirty="0">
                <a:ln>
                  <a:noFill/>
                </a:ln>
                <a:solidFill>
                  <a:srgbClr val="FFFFFF"/>
                </a:solidFill>
                <a:effectLst/>
                <a:uLnTx/>
                <a:uFillTx/>
                <a:latin typeface="Nunito Sans" pitchFamily="2" charset="77"/>
                <a:ea typeface="+mn-ea"/>
                <a:cs typeface="+mn-cs"/>
              </a:endParaRPr>
            </a:p>
          </p:txBody>
        </p:sp>
      </p:grpSp>
      <p:sp useBgFill="1">
        <p:nvSpPr>
          <p:cNvPr id="28" name="mask">
            <a:extLst>
              <a:ext uri="{FF2B5EF4-FFF2-40B4-BE49-F238E27FC236}">
                <a16:creationId xmlns:a16="http://schemas.microsoft.com/office/drawing/2014/main" id="{2F5FBBDF-1C8E-0CCD-2693-1ADF2813D7A6}"/>
              </a:ext>
            </a:extLst>
          </p:cNvPr>
          <p:cNvSpPr/>
          <p:nvPr/>
        </p:nvSpPr>
        <p:spPr>
          <a:xfrm>
            <a:off x="5192906" y="1686572"/>
            <a:ext cx="6934200" cy="4019550"/>
          </a:xfrm>
          <a:custGeom>
            <a:avLst/>
            <a:gdLst>
              <a:gd name="connsiteX0" fmla="*/ 2956074 w 6934200"/>
              <a:gd name="connsiteY0" fmla="*/ 519581 h 4019550"/>
              <a:gd name="connsiteX1" fmla="*/ 1599228 w 6934200"/>
              <a:gd name="connsiteY1" fmla="*/ 1876425 h 4019550"/>
              <a:gd name="connsiteX2" fmla="*/ 2956074 w 6934200"/>
              <a:gd name="connsiteY2" fmla="*/ 3233269 h 4019550"/>
              <a:gd name="connsiteX3" fmla="*/ 4312920 w 6934200"/>
              <a:gd name="connsiteY3" fmla="*/ 1876425 h 4019550"/>
              <a:gd name="connsiteX4" fmla="*/ 2956074 w 6934200"/>
              <a:gd name="connsiteY4" fmla="*/ 519581 h 4019550"/>
              <a:gd name="connsiteX5" fmla="*/ 0 w 6934200"/>
              <a:gd name="connsiteY5" fmla="*/ 0 h 4019550"/>
              <a:gd name="connsiteX6" fmla="*/ 6934200 w 6934200"/>
              <a:gd name="connsiteY6" fmla="*/ 0 h 4019550"/>
              <a:gd name="connsiteX7" fmla="*/ 6934200 w 6934200"/>
              <a:gd name="connsiteY7" fmla="*/ 4019550 h 4019550"/>
              <a:gd name="connsiteX8" fmla="*/ 0 w 6934200"/>
              <a:gd name="connsiteY8" fmla="*/ 4019550 h 401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4200" h="4019550">
                <a:moveTo>
                  <a:pt x="2956074" y="519581"/>
                </a:moveTo>
                <a:cubicBezTo>
                  <a:pt x="2206709" y="519581"/>
                  <a:pt x="1599228" y="1127061"/>
                  <a:pt x="1599228" y="1876425"/>
                </a:cubicBezTo>
                <a:cubicBezTo>
                  <a:pt x="1599228" y="2625789"/>
                  <a:pt x="2206709" y="3233269"/>
                  <a:pt x="2956074" y="3233269"/>
                </a:cubicBezTo>
                <a:cubicBezTo>
                  <a:pt x="3705439" y="3233269"/>
                  <a:pt x="4312920" y="2625789"/>
                  <a:pt x="4312920" y="1876425"/>
                </a:cubicBezTo>
                <a:cubicBezTo>
                  <a:pt x="4312920" y="1127061"/>
                  <a:pt x="3705439" y="519581"/>
                  <a:pt x="2956074" y="519581"/>
                </a:cubicBezTo>
                <a:close/>
                <a:moveTo>
                  <a:pt x="0" y="0"/>
                </a:moveTo>
                <a:lnTo>
                  <a:pt x="6934200" y="0"/>
                </a:lnTo>
                <a:lnTo>
                  <a:pt x="6934200" y="4019550"/>
                </a:lnTo>
                <a:lnTo>
                  <a:pt x="0" y="4019550"/>
                </a:lnTo>
                <a:close/>
              </a:path>
            </a:pathLst>
          </a:custGeom>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9" name="Text">
            <a:extLst>
              <a:ext uri="{FF2B5EF4-FFF2-40B4-BE49-F238E27FC236}">
                <a16:creationId xmlns:a16="http://schemas.microsoft.com/office/drawing/2014/main" id="{42C6DADB-E06A-BF54-675E-F3C321E51377}"/>
              </a:ext>
            </a:extLst>
          </p:cNvPr>
          <p:cNvGrpSpPr/>
          <p:nvPr/>
        </p:nvGrpSpPr>
        <p:grpSpPr>
          <a:xfrm>
            <a:off x="1451514" y="1237568"/>
            <a:ext cx="5886676" cy="5291033"/>
            <a:chOff x="1451514" y="1237568"/>
            <a:chExt cx="5886676" cy="5291033"/>
          </a:xfrm>
        </p:grpSpPr>
        <p:sp>
          <p:nvSpPr>
            <p:cNvPr id="30" name="Explore">
              <a:extLst>
                <a:ext uri="{FF2B5EF4-FFF2-40B4-BE49-F238E27FC236}">
                  <a16:creationId xmlns:a16="http://schemas.microsoft.com/office/drawing/2014/main" id="{A06B9093-7310-913E-2703-BC5EDDA9FEEC}"/>
                </a:ext>
              </a:extLst>
            </p:cNvPr>
            <p:cNvSpPr txBox="1"/>
            <p:nvPr/>
          </p:nvSpPr>
          <p:spPr>
            <a:xfrm>
              <a:off x="1472935" y="6066599"/>
              <a:ext cx="1478871" cy="462002"/>
            </a:xfrm>
            <a:prstGeom prst="roundRect">
              <a:avLst>
                <a:gd name="adj" fmla="val 18700"/>
              </a:avLst>
            </a:prstGeom>
            <a:gradFill flip="none" rotWithShape="1">
              <a:gsLst>
                <a:gs pos="0">
                  <a:schemeClr val="accent4"/>
                </a:gs>
                <a:gs pos="64000">
                  <a:schemeClr val="accent5">
                    <a:lumMod val="50000"/>
                  </a:schemeClr>
                </a:gs>
              </a:gsLst>
              <a:lin ang="10800000" scaled="1"/>
              <a:tileRect/>
            </a:gradFill>
            <a:ln w="6350" cap="rnd">
              <a:noFill/>
              <a:roun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LT"/>
              </a:defPPr>
              <a:lvl1pPr algn="ctr">
                <a:defRPr sz="1200" b="1" spc="300">
                  <a:solidFill>
                    <a:schemeClr val="bg1"/>
                  </a:solidFill>
                  <a:effectLst>
                    <a:outerShdw blurRad="698500" sx="102000" sy="102000" algn="ctr" rotWithShape="0">
                      <a:schemeClr val="bg1"/>
                    </a:outerShdw>
                  </a:effectLst>
                  <a:latin typeface="Nunito Sans ExtraBold" pitchFamily="2" charset="7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300" normalizeH="0" baseline="0" noProof="0" dirty="0">
                  <a:ln>
                    <a:noFill/>
                  </a:ln>
                  <a:solidFill>
                    <a:srgbClr val="FFFFFF"/>
                  </a:solidFill>
                  <a:effectLst>
                    <a:outerShdw blurRad="698500" sx="102000" sy="102000" algn="ctr" rotWithShape="0">
                      <a:srgbClr val="FFFFFF"/>
                    </a:outerShdw>
                  </a:effectLst>
                  <a:uLnTx/>
                  <a:uFillTx/>
                  <a:latin typeface="Nunito Sans ExtraBold" pitchFamily="2" charset="77"/>
                  <a:ea typeface="+mn-ea"/>
                  <a:cs typeface="+mn-cs"/>
                </a:rPr>
                <a:t>Group 7 </a:t>
              </a:r>
              <a:endParaRPr kumimoji="0" lang="en-LT" sz="1200" b="1" i="0" u="none" strike="noStrike" kern="1200" cap="none" spc="300" normalizeH="0" baseline="0" noProof="0" dirty="0">
                <a:ln>
                  <a:noFill/>
                </a:ln>
                <a:solidFill>
                  <a:srgbClr val="FFFFFF"/>
                </a:solidFill>
                <a:effectLst>
                  <a:outerShdw blurRad="698500" sx="102000" sy="102000" algn="ctr" rotWithShape="0">
                    <a:srgbClr val="FFFFFF"/>
                  </a:outerShdw>
                </a:effectLst>
                <a:uLnTx/>
                <a:uFillTx/>
                <a:latin typeface="Nunito Sans ExtraBold" pitchFamily="2" charset="77"/>
                <a:ea typeface="+mn-ea"/>
                <a:cs typeface="+mn-cs"/>
              </a:endParaRPr>
            </a:p>
          </p:txBody>
        </p:sp>
        <p:sp>
          <p:nvSpPr>
            <p:cNvPr id="31" name="Lorem ipsum">
              <a:extLst>
                <a:ext uri="{FF2B5EF4-FFF2-40B4-BE49-F238E27FC236}">
                  <a16:creationId xmlns:a16="http://schemas.microsoft.com/office/drawing/2014/main" id="{BCECEC64-91E2-7408-BF48-3F4596643CE9}"/>
                </a:ext>
              </a:extLst>
            </p:cNvPr>
            <p:cNvSpPr txBox="1"/>
            <p:nvPr/>
          </p:nvSpPr>
          <p:spPr>
            <a:xfrm>
              <a:off x="1941442" y="3477826"/>
              <a:ext cx="2819764" cy="218521"/>
            </a:xfrm>
            <a:prstGeom prst="rect">
              <a:avLst/>
            </a:prstGeom>
            <a:noFill/>
          </p:spPr>
          <p:txBody>
            <a:bodyPr wrap="square" rtlCol="0">
              <a:spAutoFit/>
            </a:bodyPr>
            <a:lstStyle>
              <a:defPPr>
                <a:defRPr lang="en-LT"/>
              </a:defPPr>
              <a:lvl1pPr>
                <a:lnSpc>
                  <a:spcPct val="80000"/>
                </a:lnSpc>
                <a:defRPr sz="1000" b="0" spc="200">
                  <a:gradFill flip="none" rotWithShape="1">
                    <a:gsLst>
                      <a:gs pos="0">
                        <a:schemeClr val="accent5"/>
                      </a:gs>
                      <a:gs pos="36000">
                        <a:schemeClr val="accent2"/>
                      </a:gs>
                      <a:gs pos="73000">
                        <a:schemeClr val="accent3"/>
                      </a:gs>
                    </a:gsLst>
                    <a:lin ang="0" scaled="1"/>
                    <a:tileRect/>
                  </a:gradFill>
                  <a:latin typeface="Nunito Sans Light" pitchFamily="2" charset="77"/>
                  <a:ea typeface="Open Sans Extrabold" panose="020B0606030504020204" pitchFamily="34" charset="0"/>
                  <a:cs typeface="Open Sans Extrabold" panose="020B0606030504020204" pitchFamily="34" charset="0"/>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LT" sz="1000" b="0" i="0" u="none" strike="noStrike" kern="1200" cap="none" spc="200" normalizeH="0" baseline="0" noProof="0" dirty="0">
                <a:ln>
                  <a:noFill/>
                </a:ln>
                <a:gradFill flip="none" rotWithShape="1">
                  <a:gsLst>
                    <a:gs pos="21000">
                      <a:srgbClr val="5177FF"/>
                    </a:gs>
                    <a:gs pos="73000">
                      <a:srgbClr val="E600FF"/>
                    </a:gs>
                  </a:gsLst>
                  <a:lin ang="0" scaled="1"/>
                  <a:tileRect/>
                </a:gradFill>
                <a:effectLst/>
                <a:uLnTx/>
                <a:uFillTx/>
                <a:latin typeface="Nunito Sans Light" pitchFamily="2" charset="77"/>
                <a:ea typeface="Open Sans Extrabold" panose="020B0606030504020204" pitchFamily="34" charset="0"/>
                <a:cs typeface="Open Sans Extrabold" panose="020B0606030504020204" pitchFamily="34" charset="0"/>
              </a:endParaRPr>
            </a:p>
          </p:txBody>
        </p:sp>
        <p:sp>
          <p:nvSpPr>
            <p:cNvPr id="36" name="Slide Title">
              <a:extLst>
                <a:ext uri="{FF2B5EF4-FFF2-40B4-BE49-F238E27FC236}">
                  <a16:creationId xmlns:a16="http://schemas.microsoft.com/office/drawing/2014/main" id="{0278E79F-1025-0B84-08C8-B11E8A897574}"/>
                </a:ext>
              </a:extLst>
            </p:cNvPr>
            <p:cNvSpPr txBox="1"/>
            <p:nvPr/>
          </p:nvSpPr>
          <p:spPr>
            <a:xfrm>
              <a:off x="1451514" y="1237568"/>
              <a:ext cx="5886676" cy="723275"/>
            </a:xfrm>
            <a:prstGeom prst="rect">
              <a:avLst/>
            </a:prstGeom>
          </p:spPr>
          <p:txBody>
            <a:bodyPr wrap="non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AU" sz="5000" b="1" i="0" u="none" strike="noStrike" kern="1200" cap="none" spc="300" normalizeH="0" baseline="0" noProof="0" dirty="0">
                  <a:ln>
                    <a:noFill/>
                  </a:ln>
                  <a:gradFill flip="none" rotWithShape="1">
                    <a:gsLst>
                      <a:gs pos="23000">
                        <a:srgbClr val="5177FF"/>
                      </a:gs>
                      <a:gs pos="72000">
                        <a:srgbClr val="E600FF"/>
                      </a:gs>
                    </a:gsLst>
                    <a:lin ang="0" scaled="1"/>
                    <a:tileRect/>
                  </a:gradFill>
                  <a:effectLst/>
                  <a:uLnTx/>
                  <a:uFillTx/>
                  <a:latin typeface="Nunito Sans ExtraBold" pitchFamily="2" charset="77"/>
                  <a:ea typeface="Open Sans Extrabold" panose="020B0606030504020204" pitchFamily="34" charset="0"/>
                  <a:cs typeface="Open Sans Extrabold" panose="020B0606030504020204" pitchFamily="34" charset="0"/>
                </a:rPr>
                <a:t>OPEN ADDRESSING</a:t>
              </a:r>
              <a:endParaRPr kumimoji="0" lang="en-LT" sz="5000" b="1" i="0" u="none" strike="noStrike" kern="1200" cap="none" spc="300" normalizeH="0" baseline="0" noProof="0" dirty="0">
                <a:ln>
                  <a:noFill/>
                </a:ln>
                <a:gradFill flip="none" rotWithShape="1">
                  <a:gsLst>
                    <a:gs pos="23000">
                      <a:srgbClr val="5177FF"/>
                    </a:gs>
                    <a:gs pos="72000">
                      <a:srgbClr val="E600FF"/>
                    </a:gs>
                  </a:gsLst>
                  <a:lin ang="0" scaled="1"/>
                  <a:tileRect/>
                </a:gradFill>
                <a:effectLst/>
                <a:uLnTx/>
                <a:uFillTx/>
                <a:latin typeface="Nunito Sans ExtraBold" pitchFamily="2" charset="77"/>
                <a:ea typeface="Open Sans Extrabold" panose="020B0606030504020204" pitchFamily="34" charset="0"/>
                <a:cs typeface="Open Sans Extrabold" panose="020B0606030504020204" pitchFamily="34" charset="0"/>
              </a:endParaRPr>
            </a:p>
          </p:txBody>
        </p:sp>
      </p:grpSp>
      <p:sp>
        <p:nvSpPr>
          <p:cNvPr id="37" name="scroll bar">
            <a:extLst>
              <a:ext uri="{FF2B5EF4-FFF2-40B4-BE49-F238E27FC236}">
                <a16:creationId xmlns:a16="http://schemas.microsoft.com/office/drawing/2014/main" id="{0610EA33-D7DD-FCD6-B58C-8C6CD39440FD}"/>
              </a:ext>
            </a:extLst>
          </p:cNvPr>
          <p:cNvSpPr/>
          <p:nvPr/>
        </p:nvSpPr>
        <p:spPr>
          <a:xfrm>
            <a:off x="988828" y="2533506"/>
            <a:ext cx="72000" cy="504000"/>
          </a:xfrm>
          <a:prstGeom prst="roundRect">
            <a:avLst>
              <a:gd name="adj" fmla="val 50000"/>
            </a:avLst>
          </a:prstGeom>
          <a:gradFill flip="none" rotWithShape="1">
            <a:gsLst>
              <a:gs pos="26000">
                <a:schemeClr val="accent2"/>
              </a:gs>
              <a:gs pos="0">
                <a:schemeClr val="accent3"/>
              </a:gs>
              <a:gs pos="100000">
                <a:schemeClr val="accent5">
                  <a:lumMod val="50000"/>
                </a:schemeClr>
              </a:gs>
            </a:gsLst>
            <a:lin ang="5400000" scaled="1"/>
            <a:tileRect/>
          </a:gradFill>
          <a:ln w="6350" cap="rnd">
            <a:noFill/>
            <a:round/>
          </a:ln>
          <a:effectLst>
            <a:outerShdw blurRad="1270000" dir="5400000" algn="t" rotWithShape="0">
              <a:schemeClr val="accent2"/>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1" i="0" u="none" strike="noStrike" kern="1200" cap="none" spc="300" normalizeH="0" baseline="0" noProof="0">
              <a:ln>
                <a:noFill/>
              </a:ln>
              <a:solidFill>
                <a:srgbClr val="FFFFFF"/>
              </a:solidFill>
              <a:effectLst/>
              <a:uLnTx/>
              <a:uFillTx/>
              <a:latin typeface="Nunito Sans ExtraBold" pitchFamily="2" charset="77"/>
              <a:ea typeface="+mn-ea"/>
              <a:cs typeface="+mn-cs"/>
            </a:endParaRPr>
          </a:p>
        </p:txBody>
      </p:sp>
      <p:pic>
        <p:nvPicPr>
          <p:cNvPr id="32" name="Picture 4">
            <a:extLst>
              <a:ext uri="{FF2B5EF4-FFF2-40B4-BE49-F238E27FC236}">
                <a16:creationId xmlns:a16="http://schemas.microsoft.com/office/drawing/2014/main" id="{EBED5524-47D1-47C1-82FB-C234FB2A909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332112" y="2593781"/>
            <a:ext cx="1725086" cy="1599626"/>
          </a:xfrm>
          <a:prstGeom prst="rect">
            <a:avLst/>
          </a:prstGeom>
        </p:spPr>
      </p:pic>
      <p:sp>
        <p:nvSpPr>
          <p:cNvPr id="3" name="Rectangle 2">
            <a:extLst>
              <a:ext uri="{FF2B5EF4-FFF2-40B4-BE49-F238E27FC236}">
                <a16:creationId xmlns:a16="http://schemas.microsoft.com/office/drawing/2014/main" id="{8C7CADF5-5EC3-4867-9236-0091C66C0A5F}"/>
              </a:ext>
            </a:extLst>
          </p:cNvPr>
          <p:cNvSpPr/>
          <p:nvPr/>
        </p:nvSpPr>
        <p:spPr>
          <a:xfrm>
            <a:off x="1694114" y="2536789"/>
            <a:ext cx="3498792" cy="2828338"/>
          </a:xfrm>
          <a:prstGeom prst="rect">
            <a:avLst/>
          </a:prstGeom>
        </p:spPr>
        <p:txBody>
          <a:bodyPr wrap="square">
            <a:spAutoFit/>
          </a:bodyPr>
          <a:lstStyle/>
          <a:p>
            <a:pPr algn="just">
              <a:lnSpc>
                <a:spcPts val="3120"/>
              </a:lnSpc>
            </a:pPr>
            <a:r>
              <a:rPr lang="en-US" dirty="0">
                <a:solidFill>
                  <a:srgbClr val="FFFFFF"/>
                </a:solidFill>
                <a:latin typeface="Garet Book"/>
              </a:rPr>
              <a:t>Open addressing is a technique for dealing with collisions The main idea of open addressing is to keep all the data in the same table to achieve it, we search for alternative slots in the hash table until it is found.</a:t>
            </a:r>
          </a:p>
        </p:txBody>
      </p:sp>
    </p:spTree>
    <p:extLst>
      <p:ext uri="{BB962C8B-B14F-4D97-AF65-F5344CB8AC3E}">
        <p14:creationId xmlns:p14="http://schemas.microsoft.com/office/powerpoint/2010/main" val="962147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watch bg">
            <a:extLst>
              <a:ext uri="{FF2B5EF4-FFF2-40B4-BE49-F238E27FC236}">
                <a16:creationId xmlns:a16="http://schemas.microsoft.com/office/drawing/2014/main" id="{A70B3429-52FD-FF63-648D-DC393CA4DA64}"/>
              </a:ext>
            </a:extLst>
          </p:cNvPr>
          <p:cNvSpPr/>
          <p:nvPr/>
        </p:nvSpPr>
        <p:spPr>
          <a:xfrm>
            <a:off x="6740051" y="1955179"/>
            <a:ext cx="2947646" cy="2947642"/>
          </a:xfrm>
          <a:prstGeom prst="ellipse">
            <a:avLst/>
          </a:prstGeom>
          <a:solidFill>
            <a:schemeClr val="tx1"/>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slide number">
            <a:extLst>
              <a:ext uri="{FF2B5EF4-FFF2-40B4-BE49-F238E27FC236}">
                <a16:creationId xmlns:a16="http://schemas.microsoft.com/office/drawing/2014/main" id="{CBF8D0B7-882B-5D65-EFE2-A999C3D5F9C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F0C7008-8A87-D045-93C8-5F8585463453}" type="slidenum">
              <a:rPr kumimoji="0" lang="en-LT" sz="1200" b="1" i="0" u="none" strike="noStrike" kern="1200" cap="none" spc="0" normalizeH="0" baseline="0" noProof="0">
                <a:ln>
                  <a:noFill/>
                </a:ln>
                <a:solidFill>
                  <a:srgbClr val="00F1FF"/>
                </a:solidFill>
                <a:effectLst/>
                <a:uLnTx/>
                <a:uFillTx/>
                <a:latin typeface="Poppins SemiBold" pitchFamily="2" charset="77"/>
                <a:ea typeface="+mn-ea"/>
                <a:cs typeface="Poppins SemiBold" pitchFamily="2" charset="77"/>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LT" sz="1200" b="1" i="0" u="none" strike="noStrike" kern="1200" cap="none" spc="0" normalizeH="0" baseline="0" noProof="0">
              <a:ln>
                <a:noFill/>
              </a:ln>
              <a:solidFill>
                <a:srgbClr val="00F1FF"/>
              </a:solidFill>
              <a:effectLst/>
              <a:uLnTx/>
              <a:uFillTx/>
              <a:latin typeface="Poppins SemiBold" pitchFamily="2" charset="77"/>
              <a:ea typeface="+mn-ea"/>
              <a:cs typeface="Poppins SemiBold" pitchFamily="2" charset="77"/>
            </a:endParaRPr>
          </a:p>
        </p:txBody>
      </p:sp>
      <p:grpSp>
        <p:nvGrpSpPr>
          <p:cNvPr id="53" name="Calories">
            <a:extLst>
              <a:ext uri="{FF2B5EF4-FFF2-40B4-BE49-F238E27FC236}">
                <a16:creationId xmlns:a16="http://schemas.microsoft.com/office/drawing/2014/main" id="{1CA42819-6E26-4450-5EE6-298457DF9FC0}"/>
              </a:ext>
            </a:extLst>
          </p:cNvPr>
          <p:cNvGrpSpPr/>
          <p:nvPr/>
        </p:nvGrpSpPr>
        <p:grpSpPr>
          <a:xfrm>
            <a:off x="5594866" y="2072156"/>
            <a:ext cx="2713692" cy="2713688"/>
            <a:chOff x="6857028" y="2072156"/>
            <a:chExt cx="2713692" cy="2713688"/>
          </a:xfrm>
        </p:grpSpPr>
        <p:sp>
          <p:nvSpPr>
            <p:cNvPr id="54" name="Oval 53">
              <a:extLst>
                <a:ext uri="{FF2B5EF4-FFF2-40B4-BE49-F238E27FC236}">
                  <a16:creationId xmlns:a16="http://schemas.microsoft.com/office/drawing/2014/main" id="{F899A2B8-58BF-CF3A-6BEF-17DB007279F9}"/>
                </a:ext>
              </a:extLst>
            </p:cNvPr>
            <p:cNvSpPr/>
            <p:nvPr/>
          </p:nvSpPr>
          <p:spPr>
            <a:xfrm>
              <a:off x="6857028" y="2072156"/>
              <a:ext cx="2713692" cy="2713688"/>
            </a:xfrm>
            <a:prstGeom prst="ellipse">
              <a:avLst/>
            </a:prstGeom>
            <a:solidFill>
              <a:schemeClr val="tx1"/>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55" name="Chart 54">
              <a:extLst>
                <a:ext uri="{FF2B5EF4-FFF2-40B4-BE49-F238E27FC236}">
                  <a16:creationId xmlns:a16="http://schemas.microsoft.com/office/drawing/2014/main" id="{09A6C493-ACD3-C8A1-AC01-41DB9BA257F7}"/>
                </a:ext>
              </a:extLst>
            </p:cNvPr>
            <p:cNvGraphicFramePr/>
            <p:nvPr/>
          </p:nvGraphicFramePr>
          <p:xfrm>
            <a:off x="6963905" y="2976910"/>
            <a:ext cx="2495227" cy="1555082"/>
          </p:xfrm>
          <a:graphic>
            <a:graphicData uri="http://schemas.openxmlformats.org/drawingml/2006/chart">
              <c:chart xmlns:c="http://schemas.openxmlformats.org/drawingml/2006/chart" xmlns:r="http://schemas.openxmlformats.org/officeDocument/2006/relationships" r:id="rId2"/>
            </a:graphicData>
          </a:graphic>
        </p:graphicFrame>
        <p:sp>
          <p:nvSpPr>
            <p:cNvPr id="56" name="TextBox 55">
              <a:extLst>
                <a:ext uri="{FF2B5EF4-FFF2-40B4-BE49-F238E27FC236}">
                  <a16:creationId xmlns:a16="http://schemas.microsoft.com/office/drawing/2014/main" id="{E826A791-618A-D9BB-9248-367EB4A287E1}"/>
                </a:ext>
              </a:extLst>
            </p:cNvPr>
            <p:cNvSpPr txBox="1"/>
            <p:nvPr/>
          </p:nvSpPr>
          <p:spPr>
            <a:xfrm>
              <a:off x="7663084" y="2446059"/>
              <a:ext cx="1101584"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1200" b="1" i="0" u="none" strike="noStrike" kern="1200" cap="none" spc="150" normalizeH="0" baseline="0" noProof="0">
                  <a:ln>
                    <a:noFill/>
                  </a:ln>
                  <a:solidFill>
                    <a:srgbClr val="FFFFFF"/>
                  </a:solidFill>
                  <a:effectLst/>
                  <a:uLnTx/>
                  <a:uFillTx/>
                  <a:latin typeface="Nunito Sans" pitchFamily="2" charset="77"/>
                  <a:ea typeface="+mn-ea"/>
                  <a:cs typeface="+mn-cs"/>
                </a:rPr>
                <a:t>CALORIES</a:t>
              </a:r>
            </a:p>
          </p:txBody>
        </p:sp>
        <p:sp>
          <p:nvSpPr>
            <p:cNvPr id="57" name="TextBox 56">
              <a:extLst>
                <a:ext uri="{FF2B5EF4-FFF2-40B4-BE49-F238E27FC236}">
                  <a16:creationId xmlns:a16="http://schemas.microsoft.com/office/drawing/2014/main" id="{221FF0CE-C54A-0C3B-85DC-165F30468360}"/>
                </a:ext>
              </a:extLst>
            </p:cNvPr>
            <p:cNvSpPr txBox="1"/>
            <p:nvPr/>
          </p:nvSpPr>
          <p:spPr>
            <a:xfrm>
              <a:off x="7589346" y="2687551"/>
              <a:ext cx="124906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3200" b="1" i="0" u="none" strike="noStrike" kern="1200" cap="none" spc="150" normalizeH="0" baseline="0" noProof="0">
                  <a:ln>
                    <a:noFill/>
                  </a:ln>
                  <a:solidFill>
                    <a:srgbClr val="FFFFFF"/>
                  </a:solidFill>
                  <a:effectLst/>
                  <a:uLnTx/>
                  <a:uFillTx/>
                  <a:latin typeface="Nunito Sans" pitchFamily="2" charset="77"/>
                  <a:ea typeface="+mn-ea"/>
                  <a:cs typeface="+mn-cs"/>
                </a:rPr>
                <a:t>5356</a:t>
              </a:r>
            </a:p>
          </p:txBody>
        </p:sp>
        <p:sp>
          <p:nvSpPr>
            <p:cNvPr id="58" name="TextBox 57">
              <a:extLst>
                <a:ext uri="{FF2B5EF4-FFF2-40B4-BE49-F238E27FC236}">
                  <a16:creationId xmlns:a16="http://schemas.microsoft.com/office/drawing/2014/main" id="{1E54FFDA-9388-628D-AF9E-A0FF5FA49AE5}"/>
                </a:ext>
              </a:extLst>
            </p:cNvPr>
            <p:cNvSpPr txBox="1"/>
            <p:nvPr/>
          </p:nvSpPr>
          <p:spPr>
            <a:xfrm>
              <a:off x="7808954" y="4315216"/>
              <a:ext cx="809837"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00" b="1" i="0" u="none" strike="noStrike" kern="1200" cap="none" spc="150" normalizeH="0" baseline="0" noProof="0">
                  <a:ln>
                    <a:noFill/>
                  </a:ln>
                  <a:solidFill>
                    <a:srgbClr val="FFFFFF"/>
                  </a:solidFill>
                  <a:effectLst/>
                  <a:uLnTx/>
                  <a:uFillTx/>
                  <a:latin typeface="Nunito Sans" pitchFamily="2" charset="77"/>
                  <a:ea typeface="+mn-ea"/>
                  <a:cs typeface="+mn-cs"/>
                </a:rPr>
                <a:t>LAST 48h</a:t>
              </a:r>
            </a:p>
          </p:txBody>
        </p:sp>
      </p:grpSp>
      <p:grpSp>
        <p:nvGrpSpPr>
          <p:cNvPr id="22" name="Heart Rate">
            <a:extLst>
              <a:ext uri="{FF2B5EF4-FFF2-40B4-BE49-F238E27FC236}">
                <a16:creationId xmlns:a16="http://schemas.microsoft.com/office/drawing/2014/main" id="{E629C8B4-FDD8-7134-B47A-A820946A4CEA}"/>
              </a:ext>
            </a:extLst>
          </p:cNvPr>
          <p:cNvGrpSpPr/>
          <p:nvPr/>
        </p:nvGrpSpPr>
        <p:grpSpPr>
          <a:xfrm>
            <a:off x="6857028" y="2072156"/>
            <a:ext cx="2713692" cy="2713688"/>
            <a:chOff x="6857028" y="2072156"/>
            <a:chExt cx="2713692" cy="2713688"/>
          </a:xfrm>
        </p:grpSpPr>
        <p:sp>
          <p:nvSpPr>
            <p:cNvPr id="23" name="Oval 22">
              <a:extLst>
                <a:ext uri="{FF2B5EF4-FFF2-40B4-BE49-F238E27FC236}">
                  <a16:creationId xmlns:a16="http://schemas.microsoft.com/office/drawing/2014/main" id="{2C3CF43E-B6E1-F711-AE5F-EF3456164907}"/>
                </a:ext>
              </a:extLst>
            </p:cNvPr>
            <p:cNvSpPr/>
            <p:nvPr/>
          </p:nvSpPr>
          <p:spPr>
            <a:xfrm>
              <a:off x="6857028" y="2072156"/>
              <a:ext cx="2713692" cy="2713688"/>
            </a:xfrm>
            <a:prstGeom prst="ellipse">
              <a:avLst/>
            </a:prstGeom>
            <a:solidFill>
              <a:schemeClr val="tx1"/>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24" name="Chart 23">
              <a:extLst>
                <a:ext uri="{FF2B5EF4-FFF2-40B4-BE49-F238E27FC236}">
                  <a16:creationId xmlns:a16="http://schemas.microsoft.com/office/drawing/2014/main" id="{9FACBC7C-21D3-7D7B-3344-86FBA52A5090}"/>
                </a:ext>
              </a:extLst>
            </p:cNvPr>
            <p:cNvGraphicFramePr/>
            <p:nvPr/>
          </p:nvGraphicFramePr>
          <p:xfrm>
            <a:off x="6963905" y="2730759"/>
            <a:ext cx="2495227" cy="1801233"/>
          </p:xfrm>
          <a:graphic>
            <a:graphicData uri="http://schemas.openxmlformats.org/drawingml/2006/chart">
              <c:chart xmlns:c="http://schemas.openxmlformats.org/drawingml/2006/chart" xmlns:r="http://schemas.openxmlformats.org/officeDocument/2006/relationships" r:id="rId3"/>
            </a:graphicData>
          </a:graphic>
        </p:graphicFrame>
        <p:sp>
          <p:nvSpPr>
            <p:cNvPr id="25" name="TextBox 24">
              <a:extLst>
                <a:ext uri="{FF2B5EF4-FFF2-40B4-BE49-F238E27FC236}">
                  <a16:creationId xmlns:a16="http://schemas.microsoft.com/office/drawing/2014/main" id="{1B536BA0-4A8D-0446-F2C4-1E141A418336}"/>
                </a:ext>
              </a:extLst>
            </p:cNvPr>
            <p:cNvSpPr txBox="1"/>
            <p:nvPr/>
          </p:nvSpPr>
          <p:spPr>
            <a:xfrm>
              <a:off x="8121514" y="2453760"/>
              <a:ext cx="18473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1" i="0" u="none" strike="noStrike" kern="1200" cap="none" spc="150" normalizeH="0" baseline="0" noProof="0" dirty="0">
                <a:ln>
                  <a:noFill/>
                </a:ln>
                <a:solidFill>
                  <a:srgbClr val="FFFFFF"/>
                </a:solidFill>
                <a:effectLst/>
                <a:uLnTx/>
                <a:uFillTx/>
                <a:latin typeface="Nunito Sans" pitchFamily="2" charset="77"/>
                <a:ea typeface="+mn-ea"/>
                <a:cs typeface="+mn-cs"/>
              </a:endParaRPr>
            </a:p>
          </p:txBody>
        </p:sp>
        <p:sp>
          <p:nvSpPr>
            <p:cNvPr id="26" name="TextBox 25">
              <a:extLst>
                <a:ext uri="{FF2B5EF4-FFF2-40B4-BE49-F238E27FC236}">
                  <a16:creationId xmlns:a16="http://schemas.microsoft.com/office/drawing/2014/main" id="{C6CEFFB3-163B-738B-F55E-942745CA4AFC}"/>
                </a:ext>
              </a:extLst>
            </p:cNvPr>
            <p:cNvSpPr txBox="1"/>
            <p:nvPr/>
          </p:nvSpPr>
          <p:spPr>
            <a:xfrm>
              <a:off x="8121510" y="2695252"/>
              <a:ext cx="184731"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3200" b="1" i="0" u="none" strike="noStrike" kern="1200" cap="none" spc="150" normalizeH="0" baseline="0" noProof="0" dirty="0">
                <a:ln>
                  <a:noFill/>
                </a:ln>
                <a:solidFill>
                  <a:srgbClr val="FFFFFF"/>
                </a:solidFill>
                <a:effectLst/>
                <a:uLnTx/>
                <a:uFillTx/>
                <a:latin typeface="Nunito Sans" pitchFamily="2" charset="77"/>
                <a:ea typeface="+mn-ea"/>
                <a:cs typeface="+mn-cs"/>
              </a:endParaRPr>
            </a:p>
          </p:txBody>
        </p:sp>
        <p:sp>
          <p:nvSpPr>
            <p:cNvPr id="27" name="TextBox 26">
              <a:extLst>
                <a:ext uri="{FF2B5EF4-FFF2-40B4-BE49-F238E27FC236}">
                  <a16:creationId xmlns:a16="http://schemas.microsoft.com/office/drawing/2014/main" id="{6636F503-207E-F1CC-1BA4-0310EAB5F689}"/>
                </a:ext>
              </a:extLst>
            </p:cNvPr>
            <p:cNvSpPr txBox="1"/>
            <p:nvPr/>
          </p:nvSpPr>
          <p:spPr>
            <a:xfrm>
              <a:off x="7847427" y="4315216"/>
              <a:ext cx="732893"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b="1" spc="150" dirty="0">
                  <a:solidFill>
                    <a:srgbClr val="FFFFFF"/>
                  </a:solidFill>
                  <a:latin typeface="Nunito Sans" pitchFamily="2" charset="77"/>
                </a:rPr>
                <a:t>SYSTEM..</a:t>
              </a:r>
              <a:endParaRPr kumimoji="0" lang="en-LT" sz="800" b="1" i="0" u="none" strike="noStrike" kern="1200" cap="none" spc="150" normalizeH="0" baseline="0" noProof="0" dirty="0">
                <a:ln>
                  <a:noFill/>
                </a:ln>
                <a:solidFill>
                  <a:srgbClr val="FFFFFF"/>
                </a:solidFill>
                <a:effectLst/>
                <a:uLnTx/>
                <a:uFillTx/>
                <a:latin typeface="Nunito Sans" pitchFamily="2" charset="77"/>
                <a:ea typeface="+mn-ea"/>
                <a:cs typeface="+mn-cs"/>
              </a:endParaRPr>
            </a:p>
          </p:txBody>
        </p:sp>
      </p:grpSp>
      <p:sp useBgFill="1">
        <p:nvSpPr>
          <p:cNvPr id="28" name="mask">
            <a:extLst>
              <a:ext uri="{FF2B5EF4-FFF2-40B4-BE49-F238E27FC236}">
                <a16:creationId xmlns:a16="http://schemas.microsoft.com/office/drawing/2014/main" id="{2F5FBBDF-1C8E-0CCD-2693-1ADF2813D7A6}"/>
              </a:ext>
            </a:extLst>
          </p:cNvPr>
          <p:cNvSpPr/>
          <p:nvPr/>
        </p:nvSpPr>
        <p:spPr>
          <a:xfrm>
            <a:off x="5257800" y="1552575"/>
            <a:ext cx="6934200" cy="4019550"/>
          </a:xfrm>
          <a:custGeom>
            <a:avLst/>
            <a:gdLst>
              <a:gd name="connsiteX0" fmla="*/ 2956074 w 6934200"/>
              <a:gd name="connsiteY0" fmla="*/ 519581 h 4019550"/>
              <a:gd name="connsiteX1" fmla="*/ 1599228 w 6934200"/>
              <a:gd name="connsiteY1" fmla="*/ 1876425 h 4019550"/>
              <a:gd name="connsiteX2" fmla="*/ 2956074 w 6934200"/>
              <a:gd name="connsiteY2" fmla="*/ 3233269 h 4019550"/>
              <a:gd name="connsiteX3" fmla="*/ 4312920 w 6934200"/>
              <a:gd name="connsiteY3" fmla="*/ 1876425 h 4019550"/>
              <a:gd name="connsiteX4" fmla="*/ 2956074 w 6934200"/>
              <a:gd name="connsiteY4" fmla="*/ 519581 h 4019550"/>
              <a:gd name="connsiteX5" fmla="*/ 0 w 6934200"/>
              <a:gd name="connsiteY5" fmla="*/ 0 h 4019550"/>
              <a:gd name="connsiteX6" fmla="*/ 6934200 w 6934200"/>
              <a:gd name="connsiteY6" fmla="*/ 0 h 4019550"/>
              <a:gd name="connsiteX7" fmla="*/ 6934200 w 6934200"/>
              <a:gd name="connsiteY7" fmla="*/ 4019550 h 4019550"/>
              <a:gd name="connsiteX8" fmla="*/ 0 w 6934200"/>
              <a:gd name="connsiteY8" fmla="*/ 4019550 h 401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4200" h="4019550">
                <a:moveTo>
                  <a:pt x="2956074" y="519581"/>
                </a:moveTo>
                <a:cubicBezTo>
                  <a:pt x="2206709" y="519581"/>
                  <a:pt x="1599228" y="1127061"/>
                  <a:pt x="1599228" y="1876425"/>
                </a:cubicBezTo>
                <a:cubicBezTo>
                  <a:pt x="1599228" y="2625789"/>
                  <a:pt x="2206709" y="3233269"/>
                  <a:pt x="2956074" y="3233269"/>
                </a:cubicBezTo>
                <a:cubicBezTo>
                  <a:pt x="3705439" y="3233269"/>
                  <a:pt x="4312920" y="2625789"/>
                  <a:pt x="4312920" y="1876425"/>
                </a:cubicBezTo>
                <a:cubicBezTo>
                  <a:pt x="4312920" y="1127061"/>
                  <a:pt x="3705439" y="519581"/>
                  <a:pt x="2956074" y="519581"/>
                </a:cubicBezTo>
                <a:close/>
                <a:moveTo>
                  <a:pt x="0" y="0"/>
                </a:moveTo>
                <a:lnTo>
                  <a:pt x="6934200" y="0"/>
                </a:lnTo>
                <a:lnTo>
                  <a:pt x="6934200" y="4019550"/>
                </a:lnTo>
                <a:lnTo>
                  <a:pt x="0" y="4019550"/>
                </a:lnTo>
                <a:close/>
              </a:path>
            </a:pathLst>
          </a:custGeom>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5" name="watch top">
            <a:extLst>
              <a:ext uri="{FF2B5EF4-FFF2-40B4-BE49-F238E27FC236}">
                <a16:creationId xmlns:a16="http://schemas.microsoft.com/office/drawing/2014/main" id="{F592E5D7-E5BA-68EA-0E85-03DF087F0D1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rcRect/>
          <a:stretch>
            <a:fillRect/>
          </a:stretch>
        </p:blipFill>
        <p:spPr>
          <a:xfrm>
            <a:off x="5187064" y="700059"/>
            <a:ext cx="6016108" cy="6010774"/>
          </a:xfrm>
          <a:custGeom>
            <a:avLst/>
            <a:gdLst>
              <a:gd name="connsiteX0" fmla="*/ 3026810 w 6016108"/>
              <a:gd name="connsiteY0" fmla="*/ 1372097 h 6010774"/>
              <a:gd name="connsiteX1" fmla="*/ 1669964 w 6016108"/>
              <a:gd name="connsiteY1" fmla="*/ 2728941 h 6010774"/>
              <a:gd name="connsiteX2" fmla="*/ 3026810 w 6016108"/>
              <a:gd name="connsiteY2" fmla="*/ 4085785 h 6010774"/>
              <a:gd name="connsiteX3" fmla="*/ 4383656 w 6016108"/>
              <a:gd name="connsiteY3" fmla="*/ 2728941 h 6010774"/>
              <a:gd name="connsiteX4" fmla="*/ 3026810 w 6016108"/>
              <a:gd name="connsiteY4" fmla="*/ 1372097 h 6010774"/>
              <a:gd name="connsiteX5" fmla="*/ 0 w 6016108"/>
              <a:gd name="connsiteY5" fmla="*/ 0 h 6010774"/>
              <a:gd name="connsiteX6" fmla="*/ 6016108 w 6016108"/>
              <a:gd name="connsiteY6" fmla="*/ 0 h 6010774"/>
              <a:gd name="connsiteX7" fmla="*/ 6016108 w 6016108"/>
              <a:gd name="connsiteY7" fmla="*/ 6010774 h 6010774"/>
              <a:gd name="connsiteX8" fmla="*/ 0 w 6016108"/>
              <a:gd name="connsiteY8" fmla="*/ 6010774 h 601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6108" h="6010774">
                <a:moveTo>
                  <a:pt x="3026810" y="1372097"/>
                </a:moveTo>
                <a:cubicBezTo>
                  <a:pt x="2277445" y="1372097"/>
                  <a:pt x="1669964" y="1979577"/>
                  <a:pt x="1669964" y="2728941"/>
                </a:cubicBezTo>
                <a:cubicBezTo>
                  <a:pt x="1669964" y="3478305"/>
                  <a:pt x="2277445" y="4085785"/>
                  <a:pt x="3026810" y="4085785"/>
                </a:cubicBezTo>
                <a:cubicBezTo>
                  <a:pt x="3776175" y="4085785"/>
                  <a:pt x="4383656" y="3478305"/>
                  <a:pt x="4383656" y="2728941"/>
                </a:cubicBezTo>
                <a:cubicBezTo>
                  <a:pt x="4383656" y="1979577"/>
                  <a:pt x="3776175" y="1372097"/>
                  <a:pt x="3026810" y="1372097"/>
                </a:cubicBezTo>
                <a:close/>
                <a:moveTo>
                  <a:pt x="0" y="0"/>
                </a:moveTo>
                <a:lnTo>
                  <a:pt x="6016108" y="0"/>
                </a:lnTo>
                <a:lnTo>
                  <a:pt x="6016108" y="6010774"/>
                </a:lnTo>
                <a:lnTo>
                  <a:pt x="0" y="6010774"/>
                </a:lnTo>
                <a:close/>
              </a:path>
            </a:pathLst>
          </a:custGeom>
          <a:effectLst>
            <a:outerShdw blurRad="1016000" sx="102000" sy="102000" algn="ctr" rotWithShape="0">
              <a:prstClr val="black"/>
            </a:outerShdw>
          </a:effectLst>
        </p:spPr>
      </p:pic>
      <p:grpSp>
        <p:nvGrpSpPr>
          <p:cNvPr id="29" name="Text">
            <a:extLst>
              <a:ext uri="{FF2B5EF4-FFF2-40B4-BE49-F238E27FC236}">
                <a16:creationId xmlns:a16="http://schemas.microsoft.com/office/drawing/2014/main" id="{42C6DADB-E06A-BF54-675E-F3C321E51377}"/>
              </a:ext>
            </a:extLst>
          </p:cNvPr>
          <p:cNvGrpSpPr/>
          <p:nvPr/>
        </p:nvGrpSpPr>
        <p:grpSpPr>
          <a:xfrm>
            <a:off x="969122" y="1285875"/>
            <a:ext cx="7964877" cy="4671670"/>
            <a:chOff x="1910796" y="1320114"/>
            <a:chExt cx="7964877" cy="4671670"/>
          </a:xfrm>
        </p:grpSpPr>
        <p:sp>
          <p:nvSpPr>
            <p:cNvPr id="30" name="Explore">
              <a:extLst>
                <a:ext uri="{FF2B5EF4-FFF2-40B4-BE49-F238E27FC236}">
                  <a16:creationId xmlns:a16="http://schemas.microsoft.com/office/drawing/2014/main" id="{A06B9093-7310-913E-2703-BC5EDDA9FEEC}"/>
                </a:ext>
              </a:extLst>
            </p:cNvPr>
            <p:cNvSpPr txBox="1"/>
            <p:nvPr/>
          </p:nvSpPr>
          <p:spPr>
            <a:xfrm>
              <a:off x="8396802" y="2706867"/>
              <a:ext cx="1478871" cy="462002"/>
            </a:xfrm>
            <a:prstGeom prst="roundRect">
              <a:avLst>
                <a:gd name="adj" fmla="val 18700"/>
              </a:avLst>
            </a:prstGeom>
            <a:gradFill flip="none" rotWithShape="1">
              <a:gsLst>
                <a:gs pos="0">
                  <a:schemeClr val="accent4"/>
                </a:gs>
                <a:gs pos="64000">
                  <a:schemeClr val="accent5">
                    <a:lumMod val="50000"/>
                  </a:schemeClr>
                </a:gs>
              </a:gsLst>
              <a:lin ang="10800000" scaled="1"/>
              <a:tileRect/>
            </a:gradFill>
            <a:ln w="6350" cap="rnd">
              <a:noFill/>
              <a:roun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LT"/>
              </a:defPPr>
              <a:lvl1pPr algn="ctr">
                <a:defRPr sz="1200" b="1" spc="300">
                  <a:solidFill>
                    <a:schemeClr val="bg1"/>
                  </a:solidFill>
                  <a:effectLst>
                    <a:outerShdw blurRad="698500" sx="102000" sy="102000" algn="ctr" rotWithShape="0">
                      <a:schemeClr val="bg1"/>
                    </a:outerShdw>
                  </a:effectLst>
                  <a:latin typeface="Nunito Sans ExtraBold" pitchFamily="2" charset="7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300" normalizeH="0" baseline="0" noProof="0" dirty="0">
                  <a:ln>
                    <a:noFill/>
                  </a:ln>
                  <a:solidFill>
                    <a:srgbClr val="FFFFFF"/>
                  </a:solidFill>
                  <a:effectLst>
                    <a:outerShdw blurRad="698500" sx="102000" sy="102000" algn="ctr" rotWithShape="0">
                      <a:srgbClr val="FFFFFF"/>
                    </a:outerShdw>
                  </a:effectLst>
                  <a:uLnTx/>
                  <a:uFillTx/>
                  <a:latin typeface="Nunito Sans ExtraBold" pitchFamily="2" charset="77"/>
                  <a:ea typeface="+mn-ea"/>
                  <a:cs typeface="+mn-cs"/>
                </a:rPr>
                <a:t>GROUP 7</a:t>
              </a:r>
              <a:endParaRPr kumimoji="0" lang="en-LT" sz="1200" b="1" i="0" u="none" strike="noStrike" kern="1200" cap="none" spc="300" normalizeH="0" baseline="0" noProof="0" dirty="0">
                <a:ln>
                  <a:noFill/>
                </a:ln>
                <a:solidFill>
                  <a:srgbClr val="FFFFFF"/>
                </a:solidFill>
                <a:effectLst>
                  <a:outerShdw blurRad="698500" sx="102000" sy="102000" algn="ctr" rotWithShape="0">
                    <a:srgbClr val="FFFFFF"/>
                  </a:outerShdw>
                </a:effectLst>
                <a:uLnTx/>
                <a:uFillTx/>
                <a:latin typeface="Nunito Sans ExtraBold" pitchFamily="2" charset="77"/>
                <a:ea typeface="+mn-ea"/>
                <a:cs typeface="+mn-cs"/>
              </a:endParaRPr>
            </a:p>
          </p:txBody>
        </p:sp>
        <p:sp>
          <p:nvSpPr>
            <p:cNvPr id="31" name="Lorem ipsum">
              <a:extLst>
                <a:ext uri="{FF2B5EF4-FFF2-40B4-BE49-F238E27FC236}">
                  <a16:creationId xmlns:a16="http://schemas.microsoft.com/office/drawing/2014/main" id="{BCECEC64-91E2-7408-BF48-3F4596643CE9}"/>
                </a:ext>
              </a:extLst>
            </p:cNvPr>
            <p:cNvSpPr txBox="1"/>
            <p:nvPr/>
          </p:nvSpPr>
          <p:spPr>
            <a:xfrm>
              <a:off x="1941442" y="3477826"/>
              <a:ext cx="5401154" cy="2513958"/>
            </a:xfrm>
            <a:prstGeom prst="rect">
              <a:avLst/>
            </a:prstGeom>
            <a:noFill/>
          </p:spPr>
          <p:txBody>
            <a:bodyPr wrap="square" rtlCol="0">
              <a:spAutoFit/>
            </a:bodyPr>
            <a:lstStyle>
              <a:defPPr>
                <a:defRPr lang="en-LT"/>
              </a:defPPr>
              <a:lvl1pPr>
                <a:lnSpc>
                  <a:spcPct val="80000"/>
                </a:lnSpc>
                <a:defRPr sz="1000" b="0" spc="200">
                  <a:gradFill flip="none" rotWithShape="1">
                    <a:gsLst>
                      <a:gs pos="0">
                        <a:schemeClr val="accent5"/>
                      </a:gs>
                      <a:gs pos="36000">
                        <a:schemeClr val="accent2"/>
                      </a:gs>
                      <a:gs pos="73000">
                        <a:schemeClr val="accent3"/>
                      </a:gs>
                    </a:gsLst>
                    <a:lin ang="0" scaled="1"/>
                    <a:tileRect/>
                  </a:gradFill>
                  <a:latin typeface="Nunito Sans Light" pitchFamily="2" charset="77"/>
                  <a:ea typeface="Open Sans Extrabold" panose="020B0606030504020204" pitchFamily="34" charset="0"/>
                  <a:cs typeface="Open Sans Extrabold" panose="020B0606030504020204" pitchFamily="34" charset="0"/>
                </a:defRPr>
              </a:lvl1pPr>
            </a:lstStyle>
            <a:p>
              <a:pPr>
                <a:lnSpc>
                  <a:spcPts val="3900"/>
                </a:lnSpc>
              </a:pPr>
              <a:endParaRPr lang="en-US" sz="1400" dirty="0">
                <a:solidFill>
                  <a:srgbClr val="FFFFFF"/>
                </a:solidFill>
                <a:latin typeface="Garet Bold"/>
              </a:endParaRPr>
            </a:p>
            <a:p>
              <a:pPr marL="647700" lvl="1" indent="-323850">
                <a:lnSpc>
                  <a:spcPts val="3900"/>
                </a:lnSpc>
                <a:buFont typeface="Arial"/>
                <a:buChar char="•"/>
              </a:pPr>
              <a:r>
                <a:rPr lang="en-US" sz="1400" dirty="0">
                  <a:solidFill>
                    <a:srgbClr val="FFFFFF"/>
                  </a:solidFill>
                  <a:latin typeface="Garet"/>
                </a:rPr>
                <a:t>Deletion operation difficult to perform.</a:t>
              </a:r>
            </a:p>
            <a:p>
              <a:pPr marL="647700" lvl="1" indent="-323850">
                <a:lnSpc>
                  <a:spcPts val="3900"/>
                </a:lnSpc>
                <a:buFont typeface="Arial"/>
                <a:buChar char="•"/>
              </a:pPr>
              <a:r>
                <a:rPr lang="en-US" sz="1400" dirty="0">
                  <a:solidFill>
                    <a:srgbClr val="FFFFFF"/>
                  </a:solidFill>
                  <a:latin typeface="Garet"/>
                </a:rPr>
                <a:t>Clustering effect. </a:t>
              </a:r>
            </a:p>
            <a:p>
              <a:pPr marL="647700" lvl="1" indent="-323850">
                <a:lnSpc>
                  <a:spcPts val="3900"/>
                </a:lnSpc>
                <a:buFont typeface="Arial"/>
                <a:buChar char="•"/>
              </a:pPr>
              <a:r>
                <a:rPr lang="en-US" sz="1400" dirty="0">
                  <a:solidFill>
                    <a:srgbClr val="FFFFFF"/>
                  </a:solidFill>
                  <a:latin typeface="Garet"/>
                </a:rPr>
                <a:t>Time consuming process to find next </a:t>
              </a:r>
            </a:p>
            <a:p>
              <a:pPr>
                <a:lnSpc>
                  <a:spcPts val="3900"/>
                </a:lnSpc>
              </a:pPr>
              <a:r>
                <a:rPr lang="en-US" sz="1400" dirty="0">
                  <a:solidFill>
                    <a:srgbClr val="FFFFFF"/>
                  </a:solidFill>
                  <a:latin typeface="Garet"/>
                </a:rPr>
                <a:t>        available space.</a:t>
              </a:r>
              <a:endParaRPr kumimoji="0" lang="en-LT" sz="1400" b="0" i="0" u="none" strike="noStrike" kern="1200" cap="none" spc="200" normalizeH="0" baseline="0" noProof="0" dirty="0">
                <a:ln>
                  <a:noFill/>
                </a:ln>
                <a:gradFill flip="none" rotWithShape="1">
                  <a:gsLst>
                    <a:gs pos="21000">
                      <a:srgbClr val="5177FF"/>
                    </a:gs>
                    <a:gs pos="73000">
                      <a:srgbClr val="E600FF"/>
                    </a:gs>
                  </a:gsLst>
                  <a:lin ang="0" scaled="1"/>
                  <a:tileRect/>
                </a:gradFill>
                <a:effectLst/>
                <a:uLnTx/>
                <a:uFillTx/>
                <a:latin typeface="Nunito Sans Light" pitchFamily="2" charset="77"/>
                <a:ea typeface="Open Sans Extrabold" panose="020B0606030504020204" pitchFamily="34" charset="0"/>
                <a:cs typeface="Open Sans Extrabold" panose="020B0606030504020204" pitchFamily="34" charset="0"/>
              </a:endParaRPr>
            </a:p>
          </p:txBody>
        </p:sp>
        <p:sp>
          <p:nvSpPr>
            <p:cNvPr id="36" name="Slide Title">
              <a:extLst>
                <a:ext uri="{FF2B5EF4-FFF2-40B4-BE49-F238E27FC236}">
                  <a16:creationId xmlns:a16="http://schemas.microsoft.com/office/drawing/2014/main" id="{0278E79F-1025-0B84-08C8-B11E8A897574}"/>
                </a:ext>
              </a:extLst>
            </p:cNvPr>
            <p:cNvSpPr txBox="1"/>
            <p:nvPr/>
          </p:nvSpPr>
          <p:spPr>
            <a:xfrm>
              <a:off x="1910796" y="1320114"/>
              <a:ext cx="5273495" cy="1730923"/>
            </a:xfrm>
            <a:prstGeom prst="rect">
              <a:avLst/>
            </a:prstGeom>
          </p:spPr>
          <p:txBody>
            <a:bodyPr wrap="non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AU" sz="4400" b="1" i="0" u="none" strike="noStrike" kern="1200" cap="none" spc="300" normalizeH="0" baseline="0" noProof="0" dirty="0">
                  <a:ln>
                    <a:noFill/>
                  </a:ln>
                  <a:gradFill flip="none" rotWithShape="1">
                    <a:gsLst>
                      <a:gs pos="23000">
                        <a:srgbClr val="5177FF"/>
                      </a:gs>
                      <a:gs pos="72000">
                        <a:srgbClr val="E600FF"/>
                      </a:gs>
                    </a:gsLst>
                    <a:lin ang="0" scaled="1"/>
                    <a:tileRect/>
                  </a:gradFill>
                  <a:effectLst/>
                  <a:uLnTx/>
                  <a:uFillTx/>
                  <a:latin typeface="Nunito Sans ExtraBold" pitchFamily="2" charset="77"/>
                  <a:ea typeface="Open Sans Extrabold" panose="020B0606030504020204" pitchFamily="34" charset="0"/>
                  <a:cs typeface="Open Sans Extrabold" panose="020B0606030504020204" pitchFamily="34" charset="0"/>
                </a:rPr>
                <a:t>DRAWBACKS OF</a:t>
              </a:r>
            </a:p>
            <a:p>
              <a:pPr>
                <a:lnSpc>
                  <a:spcPct val="80000"/>
                </a:lnSpc>
                <a:defRPr/>
              </a:pPr>
              <a:r>
                <a:rPr lang="en-AU" sz="4400" b="1" spc="300" dirty="0">
                  <a:gradFill flip="none" rotWithShape="1">
                    <a:gsLst>
                      <a:gs pos="23000">
                        <a:srgbClr val="5177FF"/>
                      </a:gs>
                      <a:gs pos="72000">
                        <a:srgbClr val="E600FF"/>
                      </a:gs>
                    </a:gsLst>
                    <a:lin ang="0" scaled="1"/>
                    <a:tileRect/>
                  </a:gradFill>
                  <a:latin typeface="Nunito Sans ExtraBold" pitchFamily="2" charset="77"/>
                  <a:ea typeface="Open Sans Extrabold" panose="020B0606030504020204" pitchFamily="34" charset="0"/>
                  <a:cs typeface="Open Sans Extrabold" panose="020B0606030504020204" pitchFamily="34" charset="0"/>
                </a:rPr>
                <a:t>OPEN ADDRESSING</a:t>
              </a:r>
              <a:endParaRPr lang="en-LT" sz="4400" b="1" spc="300" dirty="0">
                <a:gradFill flip="none" rotWithShape="1">
                  <a:gsLst>
                    <a:gs pos="23000">
                      <a:srgbClr val="5177FF"/>
                    </a:gs>
                    <a:gs pos="72000">
                      <a:srgbClr val="E600FF"/>
                    </a:gs>
                  </a:gsLst>
                  <a:lin ang="0" scaled="1"/>
                  <a:tileRect/>
                </a:gradFill>
                <a:latin typeface="Nunito Sans ExtraBold" pitchFamily="2" charset="77"/>
                <a:ea typeface="Open Sans Extrabold" panose="020B0606030504020204" pitchFamily="34" charset="0"/>
                <a:cs typeface="Open Sans Extrabold" panose="020B0606030504020204" pitchFamily="34" charset="0"/>
              </a:endParaRP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LT" sz="4400" b="1" i="0" u="none" strike="noStrike" kern="1200" cap="none" spc="300" normalizeH="0" baseline="0" noProof="0" dirty="0">
                <a:ln>
                  <a:noFill/>
                </a:ln>
                <a:gradFill flip="none" rotWithShape="1">
                  <a:gsLst>
                    <a:gs pos="23000">
                      <a:srgbClr val="5177FF"/>
                    </a:gs>
                    <a:gs pos="72000">
                      <a:srgbClr val="E600FF"/>
                    </a:gs>
                  </a:gsLst>
                  <a:lin ang="0" scaled="1"/>
                  <a:tileRect/>
                </a:gradFill>
                <a:effectLst/>
                <a:uLnTx/>
                <a:uFillTx/>
                <a:latin typeface="Nunito Sans ExtraBold" pitchFamily="2" charset="77"/>
                <a:ea typeface="Open Sans Extrabold" panose="020B0606030504020204" pitchFamily="34" charset="0"/>
                <a:cs typeface="Open Sans Extrabold" panose="020B0606030504020204" pitchFamily="34" charset="0"/>
              </a:endParaRPr>
            </a:p>
          </p:txBody>
        </p:sp>
      </p:grpSp>
      <p:sp>
        <p:nvSpPr>
          <p:cNvPr id="37" name="scroll bar">
            <a:extLst>
              <a:ext uri="{FF2B5EF4-FFF2-40B4-BE49-F238E27FC236}">
                <a16:creationId xmlns:a16="http://schemas.microsoft.com/office/drawing/2014/main" id="{0610EA33-D7DD-FCD6-B58C-8C6CD39440FD}"/>
              </a:ext>
            </a:extLst>
          </p:cNvPr>
          <p:cNvSpPr/>
          <p:nvPr/>
        </p:nvSpPr>
        <p:spPr>
          <a:xfrm>
            <a:off x="988828" y="2958249"/>
            <a:ext cx="72000" cy="504000"/>
          </a:xfrm>
          <a:prstGeom prst="roundRect">
            <a:avLst>
              <a:gd name="adj" fmla="val 50000"/>
            </a:avLst>
          </a:prstGeom>
          <a:gradFill flip="none" rotWithShape="1">
            <a:gsLst>
              <a:gs pos="26000">
                <a:schemeClr val="accent2"/>
              </a:gs>
              <a:gs pos="0">
                <a:schemeClr val="accent3"/>
              </a:gs>
              <a:gs pos="100000">
                <a:schemeClr val="accent5">
                  <a:lumMod val="50000"/>
                </a:schemeClr>
              </a:gs>
            </a:gsLst>
            <a:lin ang="5400000" scaled="1"/>
            <a:tileRect/>
          </a:gradFill>
          <a:ln w="6350" cap="rnd">
            <a:noFill/>
            <a:round/>
          </a:ln>
          <a:effectLst>
            <a:outerShdw blurRad="1270000" dir="5400000" algn="t" rotWithShape="0">
              <a:schemeClr val="accent2"/>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1" i="0" u="none" strike="noStrike" kern="1200" cap="none" spc="300" normalizeH="0" baseline="0" noProof="0">
              <a:ln>
                <a:noFill/>
              </a:ln>
              <a:solidFill>
                <a:srgbClr val="FFFFFF"/>
              </a:solidFill>
              <a:effectLst/>
              <a:uLnTx/>
              <a:uFillTx/>
              <a:latin typeface="Nunito Sans ExtraBold" pitchFamily="2" charset="77"/>
              <a:ea typeface="+mn-ea"/>
              <a:cs typeface="+mn-cs"/>
            </a:endParaRPr>
          </a:p>
        </p:txBody>
      </p:sp>
    </p:spTree>
    <p:extLst>
      <p:ext uri="{BB962C8B-B14F-4D97-AF65-F5344CB8AC3E}">
        <p14:creationId xmlns:p14="http://schemas.microsoft.com/office/powerpoint/2010/main" val="32256449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watch bg">
            <a:extLst>
              <a:ext uri="{FF2B5EF4-FFF2-40B4-BE49-F238E27FC236}">
                <a16:creationId xmlns:a16="http://schemas.microsoft.com/office/drawing/2014/main" id="{A70B3429-52FD-FF63-648D-DC393CA4DA64}"/>
              </a:ext>
            </a:extLst>
          </p:cNvPr>
          <p:cNvSpPr/>
          <p:nvPr/>
        </p:nvSpPr>
        <p:spPr>
          <a:xfrm>
            <a:off x="6740051" y="1955179"/>
            <a:ext cx="2947646" cy="2947642"/>
          </a:xfrm>
          <a:prstGeom prst="ellipse">
            <a:avLst/>
          </a:prstGeom>
          <a:solidFill>
            <a:schemeClr val="tx1"/>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slide number">
            <a:extLst>
              <a:ext uri="{FF2B5EF4-FFF2-40B4-BE49-F238E27FC236}">
                <a16:creationId xmlns:a16="http://schemas.microsoft.com/office/drawing/2014/main" id="{CBF8D0B7-882B-5D65-EFE2-A999C3D5F9C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F0C7008-8A87-D045-93C8-5F8585463453}" type="slidenum">
              <a:rPr kumimoji="0" lang="en-LT" sz="1200" b="1" i="0" u="none" strike="noStrike" kern="1200" cap="none" spc="0" normalizeH="0" baseline="0" noProof="0">
                <a:ln>
                  <a:noFill/>
                </a:ln>
                <a:solidFill>
                  <a:srgbClr val="00F1FF"/>
                </a:solidFill>
                <a:effectLst/>
                <a:uLnTx/>
                <a:uFillTx/>
                <a:latin typeface="Poppins SemiBold" pitchFamily="2" charset="77"/>
                <a:ea typeface="+mn-ea"/>
                <a:cs typeface="Poppins SemiBold" pitchFamily="2" charset="77"/>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LT" sz="1200" b="1" i="0" u="none" strike="noStrike" kern="1200" cap="none" spc="0" normalizeH="0" baseline="0" noProof="0">
              <a:ln>
                <a:noFill/>
              </a:ln>
              <a:solidFill>
                <a:srgbClr val="00F1FF"/>
              </a:solidFill>
              <a:effectLst/>
              <a:uLnTx/>
              <a:uFillTx/>
              <a:latin typeface="Poppins SemiBold" pitchFamily="2" charset="77"/>
              <a:ea typeface="+mn-ea"/>
              <a:cs typeface="Poppins SemiBold" pitchFamily="2" charset="77"/>
            </a:endParaRPr>
          </a:p>
        </p:txBody>
      </p:sp>
      <p:sp useBgFill="1">
        <p:nvSpPr>
          <p:cNvPr id="28" name="mask">
            <a:extLst>
              <a:ext uri="{FF2B5EF4-FFF2-40B4-BE49-F238E27FC236}">
                <a16:creationId xmlns:a16="http://schemas.microsoft.com/office/drawing/2014/main" id="{2F5FBBDF-1C8E-0CCD-2693-1ADF2813D7A6}"/>
              </a:ext>
            </a:extLst>
          </p:cNvPr>
          <p:cNvSpPr/>
          <p:nvPr/>
        </p:nvSpPr>
        <p:spPr>
          <a:xfrm>
            <a:off x="5257800" y="1552575"/>
            <a:ext cx="6934200" cy="4019550"/>
          </a:xfrm>
          <a:custGeom>
            <a:avLst/>
            <a:gdLst>
              <a:gd name="connsiteX0" fmla="*/ 2956074 w 6934200"/>
              <a:gd name="connsiteY0" fmla="*/ 519581 h 4019550"/>
              <a:gd name="connsiteX1" fmla="*/ 1599228 w 6934200"/>
              <a:gd name="connsiteY1" fmla="*/ 1876425 h 4019550"/>
              <a:gd name="connsiteX2" fmla="*/ 2956074 w 6934200"/>
              <a:gd name="connsiteY2" fmla="*/ 3233269 h 4019550"/>
              <a:gd name="connsiteX3" fmla="*/ 4312920 w 6934200"/>
              <a:gd name="connsiteY3" fmla="*/ 1876425 h 4019550"/>
              <a:gd name="connsiteX4" fmla="*/ 2956074 w 6934200"/>
              <a:gd name="connsiteY4" fmla="*/ 519581 h 4019550"/>
              <a:gd name="connsiteX5" fmla="*/ 0 w 6934200"/>
              <a:gd name="connsiteY5" fmla="*/ 0 h 4019550"/>
              <a:gd name="connsiteX6" fmla="*/ 6934200 w 6934200"/>
              <a:gd name="connsiteY6" fmla="*/ 0 h 4019550"/>
              <a:gd name="connsiteX7" fmla="*/ 6934200 w 6934200"/>
              <a:gd name="connsiteY7" fmla="*/ 4019550 h 4019550"/>
              <a:gd name="connsiteX8" fmla="*/ 0 w 6934200"/>
              <a:gd name="connsiteY8" fmla="*/ 4019550 h 401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4200" h="4019550">
                <a:moveTo>
                  <a:pt x="2956074" y="519581"/>
                </a:moveTo>
                <a:cubicBezTo>
                  <a:pt x="2206709" y="519581"/>
                  <a:pt x="1599228" y="1127061"/>
                  <a:pt x="1599228" y="1876425"/>
                </a:cubicBezTo>
                <a:cubicBezTo>
                  <a:pt x="1599228" y="2625789"/>
                  <a:pt x="2206709" y="3233269"/>
                  <a:pt x="2956074" y="3233269"/>
                </a:cubicBezTo>
                <a:cubicBezTo>
                  <a:pt x="3705439" y="3233269"/>
                  <a:pt x="4312920" y="2625789"/>
                  <a:pt x="4312920" y="1876425"/>
                </a:cubicBezTo>
                <a:cubicBezTo>
                  <a:pt x="4312920" y="1127061"/>
                  <a:pt x="3705439" y="519581"/>
                  <a:pt x="2956074" y="519581"/>
                </a:cubicBezTo>
                <a:close/>
                <a:moveTo>
                  <a:pt x="0" y="0"/>
                </a:moveTo>
                <a:lnTo>
                  <a:pt x="6934200" y="0"/>
                </a:lnTo>
                <a:lnTo>
                  <a:pt x="6934200" y="4019550"/>
                </a:lnTo>
                <a:lnTo>
                  <a:pt x="0" y="4019550"/>
                </a:lnTo>
                <a:close/>
              </a:path>
            </a:pathLst>
          </a:custGeom>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9" name="Text">
            <a:extLst>
              <a:ext uri="{FF2B5EF4-FFF2-40B4-BE49-F238E27FC236}">
                <a16:creationId xmlns:a16="http://schemas.microsoft.com/office/drawing/2014/main" id="{42C6DADB-E06A-BF54-675E-F3C321E51377}"/>
              </a:ext>
            </a:extLst>
          </p:cNvPr>
          <p:cNvGrpSpPr/>
          <p:nvPr/>
        </p:nvGrpSpPr>
        <p:grpSpPr>
          <a:xfrm>
            <a:off x="1472935" y="1363920"/>
            <a:ext cx="3615684" cy="4933680"/>
            <a:chOff x="1514263" y="1320114"/>
            <a:chExt cx="3615684" cy="4933680"/>
          </a:xfrm>
        </p:grpSpPr>
        <p:sp>
          <p:nvSpPr>
            <p:cNvPr id="30" name="Explore">
              <a:extLst>
                <a:ext uri="{FF2B5EF4-FFF2-40B4-BE49-F238E27FC236}">
                  <a16:creationId xmlns:a16="http://schemas.microsoft.com/office/drawing/2014/main" id="{A06B9093-7310-913E-2703-BC5EDDA9FEEC}"/>
                </a:ext>
              </a:extLst>
            </p:cNvPr>
            <p:cNvSpPr txBox="1"/>
            <p:nvPr/>
          </p:nvSpPr>
          <p:spPr>
            <a:xfrm>
              <a:off x="1514263" y="5791792"/>
              <a:ext cx="1478871" cy="462002"/>
            </a:xfrm>
            <a:prstGeom prst="roundRect">
              <a:avLst>
                <a:gd name="adj" fmla="val 18700"/>
              </a:avLst>
            </a:prstGeom>
            <a:gradFill flip="none" rotWithShape="1">
              <a:gsLst>
                <a:gs pos="0">
                  <a:schemeClr val="accent4"/>
                </a:gs>
                <a:gs pos="64000">
                  <a:schemeClr val="accent5">
                    <a:lumMod val="50000"/>
                  </a:schemeClr>
                </a:gs>
              </a:gsLst>
              <a:lin ang="10800000" scaled="1"/>
              <a:tileRect/>
            </a:gradFill>
            <a:ln w="6350" cap="rnd">
              <a:noFill/>
              <a:roun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LT"/>
              </a:defPPr>
              <a:lvl1pPr algn="ctr">
                <a:defRPr sz="1200" b="1" spc="300">
                  <a:solidFill>
                    <a:schemeClr val="bg1"/>
                  </a:solidFill>
                  <a:effectLst>
                    <a:outerShdw blurRad="698500" sx="102000" sy="102000" algn="ctr" rotWithShape="0">
                      <a:schemeClr val="bg1"/>
                    </a:outerShdw>
                  </a:effectLst>
                  <a:latin typeface="Nunito Sans ExtraBold" pitchFamily="2" charset="7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300" normalizeH="0" baseline="0" noProof="0" dirty="0">
                  <a:ln>
                    <a:noFill/>
                  </a:ln>
                  <a:solidFill>
                    <a:srgbClr val="FFFFFF"/>
                  </a:solidFill>
                  <a:effectLst>
                    <a:outerShdw blurRad="698500" sx="102000" sy="102000" algn="ctr" rotWithShape="0">
                      <a:srgbClr val="FFFFFF"/>
                    </a:outerShdw>
                  </a:effectLst>
                  <a:uLnTx/>
                  <a:uFillTx/>
                  <a:latin typeface="Nunito Sans ExtraBold" pitchFamily="2" charset="77"/>
                  <a:ea typeface="+mn-ea"/>
                  <a:cs typeface="+mn-cs"/>
                </a:rPr>
                <a:t>GROUP 7</a:t>
              </a:r>
              <a:endParaRPr kumimoji="0" lang="en-LT" sz="1200" b="1" i="0" u="none" strike="noStrike" kern="1200" cap="none" spc="300" normalizeH="0" baseline="0" noProof="0" dirty="0">
                <a:ln>
                  <a:noFill/>
                </a:ln>
                <a:solidFill>
                  <a:srgbClr val="FFFFFF"/>
                </a:solidFill>
                <a:effectLst>
                  <a:outerShdw blurRad="698500" sx="102000" sy="102000" algn="ctr" rotWithShape="0">
                    <a:srgbClr val="FFFFFF"/>
                  </a:outerShdw>
                </a:effectLst>
                <a:uLnTx/>
                <a:uFillTx/>
                <a:latin typeface="Nunito Sans ExtraBold" pitchFamily="2" charset="77"/>
                <a:ea typeface="+mn-ea"/>
                <a:cs typeface="+mn-cs"/>
              </a:endParaRPr>
            </a:p>
          </p:txBody>
        </p:sp>
        <p:sp>
          <p:nvSpPr>
            <p:cNvPr id="31" name="Lorem ipsum">
              <a:extLst>
                <a:ext uri="{FF2B5EF4-FFF2-40B4-BE49-F238E27FC236}">
                  <a16:creationId xmlns:a16="http://schemas.microsoft.com/office/drawing/2014/main" id="{BCECEC64-91E2-7408-BF48-3F4596643CE9}"/>
                </a:ext>
              </a:extLst>
            </p:cNvPr>
            <p:cNvSpPr txBox="1"/>
            <p:nvPr/>
          </p:nvSpPr>
          <p:spPr>
            <a:xfrm>
              <a:off x="1941442" y="3477826"/>
              <a:ext cx="2819764" cy="218521"/>
            </a:xfrm>
            <a:prstGeom prst="rect">
              <a:avLst/>
            </a:prstGeom>
            <a:noFill/>
          </p:spPr>
          <p:txBody>
            <a:bodyPr wrap="square" rtlCol="0">
              <a:spAutoFit/>
            </a:bodyPr>
            <a:lstStyle>
              <a:defPPr>
                <a:defRPr lang="en-LT"/>
              </a:defPPr>
              <a:lvl1pPr>
                <a:lnSpc>
                  <a:spcPct val="80000"/>
                </a:lnSpc>
                <a:defRPr sz="1000" b="0" spc="200">
                  <a:gradFill flip="none" rotWithShape="1">
                    <a:gsLst>
                      <a:gs pos="0">
                        <a:schemeClr val="accent5"/>
                      </a:gs>
                      <a:gs pos="36000">
                        <a:schemeClr val="accent2"/>
                      </a:gs>
                      <a:gs pos="73000">
                        <a:schemeClr val="accent3"/>
                      </a:gs>
                    </a:gsLst>
                    <a:lin ang="0" scaled="1"/>
                    <a:tileRect/>
                  </a:gradFill>
                  <a:latin typeface="Nunito Sans Light" pitchFamily="2" charset="77"/>
                  <a:ea typeface="Open Sans Extrabold" panose="020B0606030504020204" pitchFamily="34" charset="0"/>
                  <a:cs typeface="Open Sans Extrabold" panose="020B0606030504020204" pitchFamily="34" charset="0"/>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LT" sz="1000" b="0" i="0" u="none" strike="noStrike" kern="1200" cap="none" spc="200" normalizeH="0" baseline="0" noProof="0" dirty="0">
                <a:ln>
                  <a:noFill/>
                </a:ln>
                <a:gradFill flip="none" rotWithShape="1">
                  <a:gsLst>
                    <a:gs pos="21000">
                      <a:srgbClr val="5177FF"/>
                    </a:gs>
                    <a:gs pos="73000">
                      <a:srgbClr val="E600FF"/>
                    </a:gs>
                  </a:gsLst>
                  <a:lin ang="0" scaled="1"/>
                  <a:tileRect/>
                </a:gradFill>
                <a:effectLst/>
                <a:uLnTx/>
                <a:uFillTx/>
                <a:latin typeface="Nunito Sans Light" pitchFamily="2" charset="77"/>
                <a:ea typeface="Open Sans Extrabold" panose="020B0606030504020204" pitchFamily="34" charset="0"/>
                <a:cs typeface="Open Sans Extrabold" panose="020B0606030504020204" pitchFamily="34" charset="0"/>
              </a:endParaRPr>
            </a:p>
          </p:txBody>
        </p:sp>
        <p:sp>
          <p:nvSpPr>
            <p:cNvPr id="36" name="Slide Title">
              <a:extLst>
                <a:ext uri="{FF2B5EF4-FFF2-40B4-BE49-F238E27FC236}">
                  <a16:creationId xmlns:a16="http://schemas.microsoft.com/office/drawing/2014/main" id="{0278E79F-1025-0B84-08C8-B11E8A897574}"/>
                </a:ext>
              </a:extLst>
            </p:cNvPr>
            <p:cNvSpPr txBox="1"/>
            <p:nvPr/>
          </p:nvSpPr>
          <p:spPr>
            <a:xfrm>
              <a:off x="1910796" y="1320114"/>
              <a:ext cx="3219151" cy="1338828"/>
            </a:xfrm>
            <a:prstGeom prst="rect">
              <a:avLst/>
            </a:prstGeom>
          </p:spPr>
          <p:txBody>
            <a:bodyPr wrap="non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AU" sz="5000" b="1" spc="300" dirty="0">
                  <a:gradFill flip="none" rotWithShape="1">
                    <a:gsLst>
                      <a:gs pos="23000">
                        <a:srgbClr val="5177FF"/>
                      </a:gs>
                      <a:gs pos="72000">
                        <a:srgbClr val="E600FF"/>
                      </a:gs>
                    </a:gsLst>
                    <a:lin ang="0" scaled="1"/>
                    <a:tileRect/>
                  </a:gradFill>
                  <a:latin typeface="Nunito Sans ExtraBold" pitchFamily="2" charset="77"/>
                  <a:ea typeface="Open Sans Extrabold" panose="020B0606030504020204" pitchFamily="34" charset="0"/>
                  <a:cs typeface="Open Sans Extrabold" panose="020B0606030504020204" pitchFamily="34" charset="0"/>
                </a:rPr>
                <a:t>SEPRATE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AU" sz="5000" b="1" i="0" u="none" strike="noStrike" kern="1200" cap="none" spc="300" normalizeH="0" baseline="0" noProof="0" dirty="0">
                  <a:ln>
                    <a:noFill/>
                  </a:ln>
                  <a:gradFill flip="none" rotWithShape="1">
                    <a:gsLst>
                      <a:gs pos="23000">
                        <a:srgbClr val="5177FF"/>
                      </a:gs>
                      <a:gs pos="72000">
                        <a:srgbClr val="E600FF"/>
                      </a:gs>
                    </a:gsLst>
                    <a:lin ang="0" scaled="1"/>
                    <a:tileRect/>
                  </a:gradFill>
                  <a:effectLst/>
                  <a:uLnTx/>
                  <a:uFillTx/>
                  <a:latin typeface="Nunito Sans ExtraBold" pitchFamily="2" charset="77"/>
                  <a:ea typeface="Open Sans Extrabold" panose="020B0606030504020204" pitchFamily="34" charset="0"/>
                  <a:cs typeface="Open Sans Extrabold" panose="020B0606030504020204" pitchFamily="34" charset="0"/>
                </a:rPr>
                <a:t>CHAINING</a:t>
              </a:r>
              <a:endParaRPr kumimoji="0" lang="en-LT" sz="5000" b="1" i="0" u="none" strike="noStrike" kern="1200" cap="none" spc="300" normalizeH="0" baseline="0" noProof="0" dirty="0">
                <a:ln>
                  <a:noFill/>
                </a:ln>
                <a:gradFill flip="none" rotWithShape="1">
                  <a:gsLst>
                    <a:gs pos="23000">
                      <a:srgbClr val="5177FF"/>
                    </a:gs>
                    <a:gs pos="72000">
                      <a:srgbClr val="E600FF"/>
                    </a:gs>
                  </a:gsLst>
                  <a:lin ang="0" scaled="1"/>
                  <a:tileRect/>
                </a:gradFill>
                <a:effectLst/>
                <a:uLnTx/>
                <a:uFillTx/>
                <a:latin typeface="Nunito Sans ExtraBold" pitchFamily="2" charset="77"/>
                <a:ea typeface="Open Sans Extrabold" panose="020B0606030504020204" pitchFamily="34" charset="0"/>
                <a:cs typeface="Open Sans Extrabold" panose="020B0606030504020204" pitchFamily="34" charset="0"/>
              </a:endParaRPr>
            </a:p>
          </p:txBody>
        </p:sp>
      </p:grpSp>
      <p:sp>
        <p:nvSpPr>
          <p:cNvPr id="37" name="scroll bar">
            <a:extLst>
              <a:ext uri="{FF2B5EF4-FFF2-40B4-BE49-F238E27FC236}">
                <a16:creationId xmlns:a16="http://schemas.microsoft.com/office/drawing/2014/main" id="{0610EA33-D7DD-FCD6-B58C-8C6CD39440FD}"/>
              </a:ext>
            </a:extLst>
          </p:cNvPr>
          <p:cNvSpPr/>
          <p:nvPr/>
        </p:nvSpPr>
        <p:spPr>
          <a:xfrm>
            <a:off x="988828" y="3599965"/>
            <a:ext cx="72000" cy="504000"/>
          </a:xfrm>
          <a:prstGeom prst="roundRect">
            <a:avLst>
              <a:gd name="adj" fmla="val 50000"/>
            </a:avLst>
          </a:prstGeom>
          <a:gradFill flip="none" rotWithShape="1">
            <a:gsLst>
              <a:gs pos="26000">
                <a:schemeClr val="accent2"/>
              </a:gs>
              <a:gs pos="0">
                <a:schemeClr val="accent3"/>
              </a:gs>
              <a:gs pos="100000">
                <a:schemeClr val="accent5">
                  <a:lumMod val="50000"/>
                </a:schemeClr>
              </a:gs>
            </a:gsLst>
            <a:lin ang="5400000" scaled="1"/>
            <a:tileRect/>
          </a:gradFill>
          <a:ln w="6350" cap="rnd">
            <a:noFill/>
            <a:round/>
          </a:ln>
          <a:effectLst>
            <a:outerShdw blurRad="1270000" dir="5400000" algn="t" rotWithShape="0">
              <a:schemeClr val="accent2"/>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1" i="0" u="none" strike="noStrike" kern="1200" cap="none" spc="300" normalizeH="0" baseline="0" noProof="0">
              <a:ln>
                <a:noFill/>
              </a:ln>
              <a:solidFill>
                <a:srgbClr val="FFFFFF"/>
              </a:solidFill>
              <a:effectLst/>
              <a:uLnTx/>
              <a:uFillTx/>
              <a:latin typeface="Nunito Sans ExtraBold" pitchFamily="2" charset="77"/>
              <a:ea typeface="+mn-ea"/>
              <a:cs typeface="+mn-cs"/>
            </a:endParaRPr>
          </a:p>
        </p:txBody>
      </p:sp>
      <p:sp>
        <p:nvSpPr>
          <p:cNvPr id="33" name="TextBox 4">
            <a:extLst>
              <a:ext uri="{FF2B5EF4-FFF2-40B4-BE49-F238E27FC236}">
                <a16:creationId xmlns:a16="http://schemas.microsoft.com/office/drawing/2014/main" id="{37D7FA22-ED59-48C5-83DC-81BDD7B6CBFD}"/>
              </a:ext>
            </a:extLst>
          </p:cNvPr>
          <p:cNvSpPr txBox="1"/>
          <p:nvPr/>
        </p:nvSpPr>
        <p:spPr>
          <a:xfrm>
            <a:off x="0" y="1579931"/>
            <a:ext cx="6046551" cy="659436"/>
          </a:xfrm>
          <a:prstGeom prst="rect">
            <a:avLst/>
          </a:prstGeom>
        </p:spPr>
        <p:txBody>
          <a:bodyPr lIns="0" tIns="0" rIns="0" bIns="0" rtlCol="0" anchor="t">
            <a:spAutoFit/>
          </a:bodyPr>
          <a:lstStyle/>
          <a:p>
            <a:pPr algn="ctr">
              <a:lnSpc>
                <a:spcPts val="5381"/>
              </a:lnSpc>
            </a:pPr>
            <a:endParaRPr/>
          </a:p>
        </p:txBody>
      </p:sp>
      <p:pic>
        <p:nvPicPr>
          <p:cNvPr id="35" name="Picture 6">
            <a:extLst>
              <a:ext uri="{FF2B5EF4-FFF2-40B4-BE49-F238E27FC236}">
                <a16:creationId xmlns:a16="http://schemas.microsoft.com/office/drawing/2014/main" id="{1FFED407-2A15-43CE-A484-05D7EEADFE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796792" y="2675161"/>
            <a:ext cx="834159" cy="846471"/>
          </a:xfrm>
          <a:prstGeom prst="rect">
            <a:avLst/>
          </a:prstGeom>
        </p:spPr>
      </p:pic>
      <p:sp>
        <p:nvSpPr>
          <p:cNvPr id="38" name="TextBox 12">
            <a:extLst>
              <a:ext uri="{FF2B5EF4-FFF2-40B4-BE49-F238E27FC236}">
                <a16:creationId xmlns:a16="http://schemas.microsoft.com/office/drawing/2014/main" id="{7E97E919-087C-4064-B6B2-CA7A2CD83917}"/>
              </a:ext>
            </a:extLst>
          </p:cNvPr>
          <p:cNvSpPr txBox="1"/>
          <p:nvPr/>
        </p:nvSpPr>
        <p:spPr>
          <a:xfrm>
            <a:off x="1131564" y="2956859"/>
            <a:ext cx="5035172" cy="2695418"/>
          </a:xfrm>
          <a:prstGeom prst="rect">
            <a:avLst/>
          </a:prstGeom>
        </p:spPr>
        <p:txBody>
          <a:bodyPr wrap="square" lIns="0" tIns="0" rIns="0" bIns="0" rtlCol="0" anchor="t">
            <a:spAutoFit/>
          </a:bodyPr>
          <a:lstStyle/>
          <a:p>
            <a:pPr algn="l">
              <a:lnSpc>
                <a:spcPts val="3569"/>
              </a:lnSpc>
            </a:pPr>
            <a:r>
              <a:rPr lang="en-US" sz="1400" spc="114" dirty="0">
                <a:solidFill>
                  <a:srgbClr val="FFFFFF"/>
                </a:solidFill>
                <a:latin typeface="Roboto Italics"/>
              </a:rPr>
              <a:t>*Separate Chaining is one of the techniques that is used to resolve the collision. It is implemented using linked lists. This method combines a linked list with a hash table in order to resolve the collision. In this method, we put all the elements that hash to the same slot in the linked list.</a:t>
            </a:r>
          </a:p>
        </p:txBody>
      </p:sp>
      <p:sp>
        <p:nvSpPr>
          <p:cNvPr id="40" name="TextBox 5">
            <a:extLst>
              <a:ext uri="{FF2B5EF4-FFF2-40B4-BE49-F238E27FC236}">
                <a16:creationId xmlns:a16="http://schemas.microsoft.com/office/drawing/2014/main" id="{750E5BCF-C180-4A63-BDC5-F782EC38608A}"/>
              </a:ext>
            </a:extLst>
          </p:cNvPr>
          <p:cNvSpPr txBox="1"/>
          <p:nvPr/>
        </p:nvSpPr>
        <p:spPr>
          <a:xfrm>
            <a:off x="6877311" y="3676725"/>
            <a:ext cx="2673123" cy="510268"/>
          </a:xfrm>
          <a:prstGeom prst="rect">
            <a:avLst/>
          </a:prstGeom>
        </p:spPr>
        <p:txBody>
          <a:bodyPr wrap="square" lIns="0" tIns="0" rIns="0" bIns="0" rtlCol="0" anchor="t">
            <a:spAutoFit/>
          </a:bodyPr>
          <a:lstStyle/>
          <a:p>
            <a:pPr algn="ctr">
              <a:lnSpc>
                <a:spcPts val="4305"/>
              </a:lnSpc>
            </a:pPr>
            <a:r>
              <a:rPr lang="en-US" sz="2800" dirty="0">
                <a:solidFill>
                  <a:srgbClr val="FFFFFF"/>
                </a:solidFill>
                <a:latin typeface="Garet Book"/>
              </a:rPr>
              <a:t>DEFINATION </a:t>
            </a:r>
          </a:p>
        </p:txBody>
      </p:sp>
    </p:spTree>
    <p:extLst>
      <p:ext uri="{BB962C8B-B14F-4D97-AF65-F5344CB8AC3E}">
        <p14:creationId xmlns:p14="http://schemas.microsoft.com/office/powerpoint/2010/main" val="4064670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CBF8D0B7-882B-5D65-EFE2-A999C3D5F9C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F0C7008-8A87-D045-93C8-5F8585463453}" type="slidenum">
              <a:rPr kumimoji="0" lang="en-LT" sz="1200" b="1" i="0" u="none" strike="noStrike" kern="1200" cap="none" spc="0" normalizeH="0" baseline="0" noProof="0">
                <a:ln>
                  <a:noFill/>
                </a:ln>
                <a:solidFill>
                  <a:srgbClr val="00F1FF"/>
                </a:solidFill>
                <a:effectLst/>
                <a:uLnTx/>
                <a:uFillTx/>
                <a:latin typeface="Poppins SemiBold" pitchFamily="2" charset="77"/>
                <a:ea typeface="+mn-ea"/>
                <a:cs typeface="Poppins SemiBold" pitchFamily="2" charset="77"/>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LT" sz="1200" b="1" i="0" u="none" strike="noStrike" kern="1200" cap="none" spc="0" normalizeH="0" baseline="0" noProof="0">
              <a:ln>
                <a:noFill/>
              </a:ln>
              <a:solidFill>
                <a:srgbClr val="00F1FF"/>
              </a:solidFill>
              <a:effectLst/>
              <a:uLnTx/>
              <a:uFillTx/>
              <a:latin typeface="Poppins SemiBold" pitchFamily="2" charset="77"/>
              <a:ea typeface="+mn-ea"/>
              <a:cs typeface="Poppins SemiBold" pitchFamily="2" charset="77"/>
            </a:endParaRPr>
          </a:p>
        </p:txBody>
      </p:sp>
      <p:sp>
        <p:nvSpPr>
          <p:cNvPr id="39" name="scroll bar">
            <a:extLst>
              <a:ext uri="{FF2B5EF4-FFF2-40B4-BE49-F238E27FC236}">
                <a16:creationId xmlns:a16="http://schemas.microsoft.com/office/drawing/2014/main" id="{D32401CA-2CEF-6D25-8F34-43B44BA05D4E}"/>
              </a:ext>
            </a:extLst>
          </p:cNvPr>
          <p:cNvSpPr/>
          <p:nvPr/>
        </p:nvSpPr>
        <p:spPr>
          <a:xfrm>
            <a:off x="988828" y="4223595"/>
            <a:ext cx="72000" cy="504000"/>
          </a:xfrm>
          <a:prstGeom prst="roundRect">
            <a:avLst>
              <a:gd name="adj" fmla="val 50000"/>
            </a:avLst>
          </a:prstGeom>
          <a:gradFill flip="none" rotWithShape="1">
            <a:gsLst>
              <a:gs pos="26000">
                <a:schemeClr val="accent2"/>
              </a:gs>
              <a:gs pos="0">
                <a:schemeClr val="accent3"/>
              </a:gs>
              <a:gs pos="100000">
                <a:schemeClr val="accent5">
                  <a:lumMod val="50000"/>
                </a:schemeClr>
              </a:gs>
            </a:gsLst>
            <a:lin ang="5400000" scaled="1"/>
            <a:tileRect/>
          </a:gradFill>
          <a:ln w="6350" cap="rnd">
            <a:noFill/>
            <a:round/>
          </a:ln>
          <a:effectLst>
            <a:outerShdw blurRad="1270000" dir="5400000" algn="t" rotWithShape="0">
              <a:schemeClr val="accent2"/>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1" i="0" u="none" strike="noStrike" kern="1200" cap="none" spc="300" normalizeH="0" baseline="0" noProof="0">
              <a:ln>
                <a:noFill/>
              </a:ln>
              <a:solidFill>
                <a:srgbClr val="FFFFFF"/>
              </a:solidFill>
              <a:effectLst/>
              <a:uLnTx/>
              <a:uFillTx/>
              <a:latin typeface="Nunito Sans ExtraBold" pitchFamily="2" charset="77"/>
              <a:ea typeface="+mn-ea"/>
              <a:cs typeface="+mn-cs"/>
            </a:endParaRPr>
          </a:p>
        </p:txBody>
      </p:sp>
      <p:sp useBgFill="1">
        <p:nvSpPr>
          <p:cNvPr id="59" name="mask">
            <a:extLst>
              <a:ext uri="{FF2B5EF4-FFF2-40B4-BE49-F238E27FC236}">
                <a16:creationId xmlns:a16="http://schemas.microsoft.com/office/drawing/2014/main" id="{2E3CEED1-B317-D57C-5022-48EC60FFAD66}"/>
              </a:ext>
            </a:extLst>
          </p:cNvPr>
          <p:cNvSpPr/>
          <p:nvPr/>
        </p:nvSpPr>
        <p:spPr>
          <a:xfrm>
            <a:off x="5257800" y="1552575"/>
            <a:ext cx="6934200" cy="4019550"/>
          </a:xfrm>
          <a:custGeom>
            <a:avLst/>
            <a:gdLst>
              <a:gd name="connsiteX0" fmla="*/ 2956074 w 6934200"/>
              <a:gd name="connsiteY0" fmla="*/ 519581 h 4019550"/>
              <a:gd name="connsiteX1" fmla="*/ 1599228 w 6934200"/>
              <a:gd name="connsiteY1" fmla="*/ 1876425 h 4019550"/>
              <a:gd name="connsiteX2" fmla="*/ 2956074 w 6934200"/>
              <a:gd name="connsiteY2" fmla="*/ 3233269 h 4019550"/>
              <a:gd name="connsiteX3" fmla="*/ 4312920 w 6934200"/>
              <a:gd name="connsiteY3" fmla="*/ 1876425 h 4019550"/>
              <a:gd name="connsiteX4" fmla="*/ 2956074 w 6934200"/>
              <a:gd name="connsiteY4" fmla="*/ 519581 h 4019550"/>
              <a:gd name="connsiteX5" fmla="*/ 0 w 6934200"/>
              <a:gd name="connsiteY5" fmla="*/ 0 h 4019550"/>
              <a:gd name="connsiteX6" fmla="*/ 6934200 w 6934200"/>
              <a:gd name="connsiteY6" fmla="*/ 0 h 4019550"/>
              <a:gd name="connsiteX7" fmla="*/ 6934200 w 6934200"/>
              <a:gd name="connsiteY7" fmla="*/ 4019550 h 4019550"/>
              <a:gd name="connsiteX8" fmla="*/ 0 w 6934200"/>
              <a:gd name="connsiteY8" fmla="*/ 4019550 h 401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4200" h="4019550">
                <a:moveTo>
                  <a:pt x="2956074" y="519581"/>
                </a:moveTo>
                <a:cubicBezTo>
                  <a:pt x="2206709" y="519581"/>
                  <a:pt x="1599228" y="1127061"/>
                  <a:pt x="1599228" y="1876425"/>
                </a:cubicBezTo>
                <a:cubicBezTo>
                  <a:pt x="1599228" y="2625789"/>
                  <a:pt x="2206709" y="3233269"/>
                  <a:pt x="2956074" y="3233269"/>
                </a:cubicBezTo>
                <a:cubicBezTo>
                  <a:pt x="3705439" y="3233269"/>
                  <a:pt x="4312920" y="2625789"/>
                  <a:pt x="4312920" y="1876425"/>
                </a:cubicBezTo>
                <a:cubicBezTo>
                  <a:pt x="4312920" y="1127061"/>
                  <a:pt x="3705439" y="519581"/>
                  <a:pt x="2956074" y="519581"/>
                </a:cubicBezTo>
                <a:close/>
                <a:moveTo>
                  <a:pt x="0" y="0"/>
                </a:moveTo>
                <a:lnTo>
                  <a:pt x="6934200" y="0"/>
                </a:lnTo>
                <a:lnTo>
                  <a:pt x="6934200" y="4019550"/>
                </a:lnTo>
                <a:lnTo>
                  <a:pt x="0" y="4019550"/>
                </a:lnTo>
                <a:close/>
              </a:path>
            </a:pathLst>
          </a:custGeom>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3" name="Text">
            <a:extLst>
              <a:ext uri="{FF2B5EF4-FFF2-40B4-BE49-F238E27FC236}">
                <a16:creationId xmlns:a16="http://schemas.microsoft.com/office/drawing/2014/main" id="{EA0E6B52-A10D-E15A-2599-5DD0861AEC5C}"/>
              </a:ext>
            </a:extLst>
          </p:cNvPr>
          <p:cNvGrpSpPr/>
          <p:nvPr/>
        </p:nvGrpSpPr>
        <p:grpSpPr>
          <a:xfrm>
            <a:off x="1107067" y="996421"/>
            <a:ext cx="6522298" cy="5393681"/>
            <a:chOff x="1107067" y="996421"/>
            <a:chExt cx="6522298" cy="5393681"/>
          </a:xfrm>
        </p:grpSpPr>
        <p:sp>
          <p:nvSpPr>
            <p:cNvPr id="33" name="Explore">
              <a:extLst>
                <a:ext uri="{FF2B5EF4-FFF2-40B4-BE49-F238E27FC236}">
                  <a16:creationId xmlns:a16="http://schemas.microsoft.com/office/drawing/2014/main" id="{32871F37-9D70-4CBA-4CEC-FFA6DEA17078}"/>
                </a:ext>
              </a:extLst>
            </p:cNvPr>
            <p:cNvSpPr txBox="1"/>
            <p:nvPr/>
          </p:nvSpPr>
          <p:spPr>
            <a:xfrm>
              <a:off x="1431668" y="5928100"/>
              <a:ext cx="1478871" cy="462002"/>
            </a:xfrm>
            <a:prstGeom prst="roundRect">
              <a:avLst>
                <a:gd name="adj" fmla="val 18700"/>
              </a:avLst>
            </a:prstGeom>
            <a:gradFill flip="none" rotWithShape="1">
              <a:gsLst>
                <a:gs pos="52000">
                  <a:schemeClr val="accent2"/>
                </a:gs>
                <a:gs pos="0">
                  <a:schemeClr val="accent1"/>
                </a:gs>
                <a:gs pos="100000">
                  <a:schemeClr val="accent5">
                    <a:lumMod val="50000"/>
                  </a:schemeClr>
                </a:gs>
              </a:gsLst>
              <a:lin ang="10800000" scaled="1"/>
              <a:tileRect/>
            </a:gradFill>
            <a:ln w="6350" cap="rnd">
              <a:noFill/>
              <a:roun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LT"/>
              </a:defPPr>
              <a:lvl1pPr algn="ctr">
                <a:defRPr sz="1200" b="1" spc="300">
                  <a:solidFill>
                    <a:schemeClr val="bg1"/>
                  </a:solidFill>
                  <a:effectLst>
                    <a:outerShdw blurRad="698500" sx="102000" sy="102000" algn="ctr" rotWithShape="0">
                      <a:schemeClr val="bg1"/>
                    </a:outerShdw>
                  </a:effectLst>
                  <a:latin typeface="Nunito Sans ExtraBold" pitchFamily="2" charset="7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solidFill>
                    <a:srgbClr val="FFFFFF"/>
                  </a:solidFill>
                  <a:effectLst>
                    <a:outerShdw blurRad="698500" sx="102000" sy="102000" algn="ctr" rotWithShape="0">
                      <a:srgbClr val="FFFFFF"/>
                    </a:outerShdw>
                  </a:effectLst>
                </a:rPr>
                <a:t>GROUP 7 </a:t>
              </a:r>
              <a:endParaRPr kumimoji="0" lang="en-LT" sz="1200" b="1" i="0" u="none" strike="noStrike" kern="1200" cap="none" spc="300" normalizeH="0" baseline="0" noProof="0" dirty="0">
                <a:ln>
                  <a:noFill/>
                </a:ln>
                <a:solidFill>
                  <a:srgbClr val="FFFFFF"/>
                </a:solidFill>
                <a:effectLst>
                  <a:outerShdw blurRad="698500" sx="102000" sy="102000" algn="ctr" rotWithShape="0">
                    <a:srgbClr val="FFFFFF"/>
                  </a:outerShdw>
                </a:effectLst>
                <a:uLnTx/>
                <a:uFillTx/>
                <a:latin typeface="Nunito Sans ExtraBold" pitchFamily="2" charset="77"/>
                <a:ea typeface="+mn-ea"/>
                <a:cs typeface="+mn-cs"/>
              </a:endParaRPr>
            </a:p>
          </p:txBody>
        </p:sp>
        <p:sp>
          <p:nvSpPr>
            <p:cNvPr id="34" name="Lorem ipsum">
              <a:extLst>
                <a:ext uri="{FF2B5EF4-FFF2-40B4-BE49-F238E27FC236}">
                  <a16:creationId xmlns:a16="http://schemas.microsoft.com/office/drawing/2014/main" id="{046008A6-2412-DDDE-F29C-0D229014B216}"/>
                </a:ext>
              </a:extLst>
            </p:cNvPr>
            <p:cNvSpPr txBox="1"/>
            <p:nvPr/>
          </p:nvSpPr>
          <p:spPr>
            <a:xfrm>
              <a:off x="1117072" y="2515535"/>
              <a:ext cx="4369328" cy="1438151"/>
            </a:xfrm>
            <a:prstGeom prst="rect">
              <a:avLst/>
            </a:prstGeom>
            <a:noFill/>
          </p:spPr>
          <p:txBody>
            <a:bodyPr wrap="square" rtlCol="0">
              <a:spAutoFit/>
            </a:bodyPr>
            <a:lstStyle>
              <a:defPPr>
                <a:defRPr lang="en-LT"/>
              </a:defPPr>
              <a:lvl1pPr>
                <a:lnSpc>
                  <a:spcPct val="80000"/>
                </a:lnSpc>
                <a:defRPr sz="1000" b="0" spc="200">
                  <a:gradFill flip="none" rotWithShape="1">
                    <a:gsLst>
                      <a:gs pos="0">
                        <a:schemeClr val="accent5"/>
                      </a:gs>
                      <a:gs pos="36000">
                        <a:schemeClr val="accent2"/>
                      </a:gs>
                      <a:gs pos="73000">
                        <a:schemeClr val="accent3"/>
                      </a:gs>
                    </a:gsLst>
                    <a:lin ang="0" scaled="1"/>
                    <a:tileRect/>
                  </a:gradFill>
                  <a:latin typeface="Nunito Sans Light" pitchFamily="2" charset="77"/>
                  <a:ea typeface="Open Sans Extrabold" panose="020B0606030504020204" pitchFamily="34" charset="0"/>
                  <a:cs typeface="Open Sans Extrabold" panose="020B0606030504020204" pitchFamily="34" charset="0"/>
                </a:defRPr>
              </a:lvl1pPr>
            </a:lstStyle>
            <a:p>
              <a:pPr algn="ctr">
                <a:lnSpc>
                  <a:spcPts val="2701"/>
                </a:lnSpc>
                <a:spcBef>
                  <a:spcPct val="0"/>
                </a:spcBef>
              </a:pPr>
              <a:r>
                <a:rPr lang="en-US" sz="1400" dirty="0">
                  <a:solidFill>
                    <a:srgbClr val="FFFFFF"/>
                  </a:solidFill>
                  <a:latin typeface="Garet Italics"/>
                </a:rPr>
                <a:t>*When multiple elements are hashed into the same slot index, then these elements are inserted into a singly-linked list which is known as a chain. </a:t>
              </a:r>
            </a:p>
          </p:txBody>
        </p:sp>
        <p:sp>
          <p:nvSpPr>
            <p:cNvPr id="35" name="Slide Title">
              <a:extLst>
                <a:ext uri="{FF2B5EF4-FFF2-40B4-BE49-F238E27FC236}">
                  <a16:creationId xmlns:a16="http://schemas.microsoft.com/office/drawing/2014/main" id="{01EB630E-04E9-5BFD-C60C-FCDFB5E5C771}"/>
                </a:ext>
              </a:extLst>
            </p:cNvPr>
            <p:cNvSpPr txBox="1"/>
            <p:nvPr/>
          </p:nvSpPr>
          <p:spPr>
            <a:xfrm>
              <a:off x="1107067" y="996421"/>
              <a:ext cx="6522298" cy="1338828"/>
            </a:xfrm>
            <a:prstGeom prst="rect">
              <a:avLst/>
            </a:prstGeom>
          </p:spPr>
          <p:txBody>
            <a:bodyPr wrap="non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AU" sz="5000" b="1" i="0" u="none" strike="noStrike" kern="1200" cap="none" spc="300" normalizeH="0" baseline="0" noProof="0" dirty="0">
                  <a:ln>
                    <a:noFill/>
                  </a:ln>
                  <a:gradFill flip="none" rotWithShape="1">
                    <a:gsLst>
                      <a:gs pos="26000">
                        <a:srgbClr val="5177FF"/>
                      </a:gs>
                      <a:gs pos="67000">
                        <a:srgbClr val="00FFB3"/>
                      </a:gs>
                    </a:gsLst>
                    <a:lin ang="0" scaled="1"/>
                    <a:tileRect/>
                  </a:gradFill>
                  <a:effectLst/>
                  <a:uLnTx/>
                  <a:uFillTx/>
                  <a:latin typeface="Nunito Sans ExtraBold" pitchFamily="2" charset="77"/>
                  <a:ea typeface="Open Sans Extrabold" panose="020B0606030504020204" pitchFamily="34" charset="0"/>
                  <a:cs typeface="Open Sans Extrabold" panose="020B0606030504020204" pitchFamily="34" charset="0"/>
                </a:rPr>
                <a:t>DIAGRAM OF</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AU" sz="5000" b="1" i="0" u="none" strike="noStrike" kern="1200" cap="none" spc="300" normalizeH="0" baseline="0" noProof="0" dirty="0">
                  <a:ln>
                    <a:noFill/>
                  </a:ln>
                  <a:gradFill flip="none" rotWithShape="1">
                    <a:gsLst>
                      <a:gs pos="26000">
                        <a:srgbClr val="5177FF"/>
                      </a:gs>
                      <a:gs pos="67000">
                        <a:srgbClr val="00FFB3"/>
                      </a:gs>
                    </a:gsLst>
                    <a:lin ang="0" scaled="1"/>
                    <a:tileRect/>
                  </a:gradFill>
                  <a:effectLst/>
                  <a:uLnTx/>
                  <a:uFillTx/>
                  <a:latin typeface="Nunito Sans ExtraBold" pitchFamily="2" charset="77"/>
                  <a:ea typeface="Open Sans Extrabold" panose="020B0606030504020204" pitchFamily="34" charset="0"/>
                  <a:cs typeface="Open Sans Extrabold" panose="020B0606030504020204" pitchFamily="34" charset="0"/>
                </a:rPr>
                <a:t>SEPARATE CHAINING</a:t>
              </a:r>
              <a:endParaRPr kumimoji="0" lang="en-LT" sz="5000" b="1" i="0" u="none" strike="noStrike" kern="1200" cap="none" spc="300" normalizeH="0" baseline="0" noProof="0" dirty="0">
                <a:ln>
                  <a:noFill/>
                </a:ln>
                <a:gradFill flip="none" rotWithShape="1">
                  <a:gsLst>
                    <a:gs pos="26000">
                      <a:srgbClr val="5177FF"/>
                    </a:gs>
                    <a:gs pos="67000">
                      <a:srgbClr val="00FFB3"/>
                    </a:gs>
                  </a:gsLst>
                  <a:lin ang="0" scaled="1"/>
                  <a:tileRect/>
                </a:gradFill>
                <a:effectLst/>
                <a:uLnTx/>
                <a:uFillTx/>
                <a:latin typeface="Nunito Sans ExtraBold" pitchFamily="2" charset="77"/>
                <a:ea typeface="Open Sans Extrabold" panose="020B0606030504020204" pitchFamily="34" charset="0"/>
                <a:cs typeface="Open Sans Extrabold" panose="020B0606030504020204" pitchFamily="34" charset="0"/>
              </a:endParaRPr>
            </a:p>
          </p:txBody>
        </p:sp>
      </p:grpSp>
      <p:sp>
        <p:nvSpPr>
          <p:cNvPr id="10" name="Lorem ipsum">
            <a:extLst>
              <a:ext uri="{FF2B5EF4-FFF2-40B4-BE49-F238E27FC236}">
                <a16:creationId xmlns:a16="http://schemas.microsoft.com/office/drawing/2014/main" id="{B16E6EA3-618F-419E-9920-9D05827EB48D}"/>
              </a:ext>
            </a:extLst>
          </p:cNvPr>
          <p:cNvSpPr txBox="1"/>
          <p:nvPr/>
        </p:nvSpPr>
        <p:spPr>
          <a:xfrm>
            <a:off x="1107067" y="4089150"/>
            <a:ext cx="4369328" cy="418641"/>
          </a:xfrm>
          <a:prstGeom prst="rect">
            <a:avLst/>
          </a:prstGeom>
          <a:noFill/>
        </p:spPr>
        <p:txBody>
          <a:bodyPr wrap="square" rtlCol="0">
            <a:spAutoFit/>
          </a:bodyPr>
          <a:lstStyle>
            <a:defPPr>
              <a:defRPr lang="en-LT"/>
            </a:defPPr>
            <a:lvl1pPr>
              <a:lnSpc>
                <a:spcPct val="80000"/>
              </a:lnSpc>
              <a:defRPr sz="1000" b="0" spc="200">
                <a:gradFill flip="none" rotWithShape="1">
                  <a:gsLst>
                    <a:gs pos="0">
                      <a:schemeClr val="accent5"/>
                    </a:gs>
                    <a:gs pos="36000">
                      <a:schemeClr val="accent2"/>
                    </a:gs>
                    <a:gs pos="73000">
                      <a:schemeClr val="accent3"/>
                    </a:gs>
                  </a:gsLst>
                  <a:lin ang="0" scaled="1"/>
                  <a:tileRect/>
                </a:gradFill>
                <a:latin typeface="Nunito Sans Light" pitchFamily="2" charset="77"/>
                <a:ea typeface="Open Sans Extrabold" panose="020B0606030504020204" pitchFamily="34" charset="0"/>
                <a:cs typeface="Open Sans Extrabold" panose="020B0606030504020204" pitchFamily="34" charset="0"/>
              </a:defRPr>
            </a:lvl1pPr>
          </a:lstStyle>
          <a:p>
            <a:pPr algn="ctr">
              <a:lnSpc>
                <a:spcPts val="2880"/>
              </a:lnSpc>
              <a:spcBef>
                <a:spcPct val="0"/>
              </a:spcBef>
            </a:pPr>
            <a:endParaRPr lang="en-US" sz="1400" dirty="0">
              <a:solidFill>
                <a:srgbClr val="FFFFFF"/>
              </a:solidFill>
              <a:latin typeface="Garet Italics"/>
            </a:endParaRPr>
          </a:p>
        </p:txBody>
      </p:sp>
      <p:pic>
        <p:nvPicPr>
          <p:cNvPr id="11" name="Picture 6">
            <a:extLst>
              <a:ext uri="{FF2B5EF4-FFF2-40B4-BE49-F238E27FC236}">
                <a16:creationId xmlns:a16="http://schemas.microsoft.com/office/drawing/2014/main" id="{7FF76D42-EC3B-4BBC-B5C6-67C3B2BCD3C1}"/>
              </a:ext>
            </a:extLst>
          </p:cNvPr>
          <p:cNvPicPr>
            <a:picLocks noChangeAspect="1"/>
          </p:cNvPicPr>
          <p:nvPr/>
        </p:nvPicPr>
        <p:blipFill>
          <a:blip r:embed="rId2"/>
          <a:srcRect/>
          <a:stretch>
            <a:fillRect/>
          </a:stretch>
        </p:blipFill>
        <p:spPr>
          <a:xfrm>
            <a:off x="2744285" y="446190"/>
            <a:ext cx="13430772" cy="7554810"/>
          </a:xfrm>
          <a:prstGeom prst="rect">
            <a:avLst/>
          </a:prstGeom>
        </p:spPr>
      </p:pic>
    </p:spTree>
    <p:extLst>
      <p:ext uri="{BB962C8B-B14F-4D97-AF65-F5344CB8AC3E}">
        <p14:creationId xmlns:p14="http://schemas.microsoft.com/office/powerpoint/2010/main" val="16447903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CBF8D0B7-882B-5D65-EFE2-A999C3D5F9C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F0C7008-8A87-D045-93C8-5F8585463453}" type="slidenum">
              <a:rPr kumimoji="0" lang="en-LT" sz="1200" b="1" i="0" u="none" strike="noStrike" kern="1200" cap="none" spc="0" normalizeH="0" baseline="0" noProof="0">
                <a:ln>
                  <a:noFill/>
                </a:ln>
                <a:solidFill>
                  <a:srgbClr val="00F1FF"/>
                </a:solidFill>
                <a:effectLst/>
                <a:uLnTx/>
                <a:uFillTx/>
                <a:latin typeface="Poppins SemiBold" pitchFamily="2" charset="77"/>
                <a:ea typeface="+mn-ea"/>
                <a:cs typeface="Poppins SemiBold" pitchFamily="2" charset="77"/>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LT" sz="1200" b="1" i="0" u="none" strike="noStrike" kern="1200" cap="none" spc="0" normalizeH="0" baseline="0" noProof="0">
              <a:ln>
                <a:noFill/>
              </a:ln>
              <a:solidFill>
                <a:srgbClr val="00F1FF"/>
              </a:solidFill>
              <a:effectLst/>
              <a:uLnTx/>
              <a:uFillTx/>
              <a:latin typeface="Poppins SemiBold" pitchFamily="2" charset="77"/>
              <a:ea typeface="+mn-ea"/>
              <a:cs typeface="Poppins SemiBold" pitchFamily="2" charset="77"/>
            </a:endParaRPr>
          </a:p>
        </p:txBody>
      </p:sp>
      <p:sp useBgFill="1">
        <p:nvSpPr>
          <p:cNvPr id="28" name="mask">
            <a:extLst>
              <a:ext uri="{FF2B5EF4-FFF2-40B4-BE49-F238E27FC236}">
                <a16:creationId xmlns:a16="http://schemas.microsoft.com/office/drawing/2014/main" id="{2F5FBBDF-1C8E-0CCD-2693-1ADF2813D7A6}"/>
              </a:ext>
            </a:extLst>
          </p:cNvPr>
          <p:cNvSpPr/>
          <p:nvPr/>
        </p:nvSpPr>
        <p:spPr>
          <a:xfrm>
            <a:off x="5257800" y="1552575"/>
            <a:ext cx="6934200" cy="4019550"/>
          </a:xfrm>
          <a:custGeom>
            <a:avLst/>
            <a:gdLst>
              <a:gd name="connsiteX0" fmla="*/ 2956074 w 6934200"/>
              <a:gd name="connsiteY0" fmla="*/ 519581 h 4019550"/>
              <a:gd name="connsiteX1" fmla="*/ 1599228 w 6934200"/>
              <a:gd name="connsiteY1" fmla="*/ 1876425 h 4019550"/>
              <a:gd name="connsiteX2" fmla="*/ 2956074 w 6934200"/>
              <a:gd name="connsiteY2" fmla="*/ 3233269 h 4019550"/>
              <a:gd name="connsiteX3" fmla="*/ 4312920 w 6934200"/>
              <a:gd name="connsiteY3" fmla="*/ 1876425 h 4019550"/>
              <a:gd name="connsiteX4" fmla="*/ 2956074 w 6934200"/>
              <a:gd name="connsiteY4" fmla="*/ 519581 h 4019550"/>
              <a:gd name="connsiteX5" fmla="*/ 0 w 6934200"/>
              <a:gd name="connsiteY5" fmla="*/ 0 h 4019550"/>
              <a:gd name="connsiteX6" fmla="*/ 6934200 w 6934200"/>
              <a:gd name="connsiteY6" fmla="*/ 0 h 4019550"/>
              <a:gd name="connsiteX7" fmla="*/ 6934200 w 6934200"/>
              <a:gd name="connsiteY7" fmla="*/ 4019550 h 4019550"/>
              <a:gd name="connsiteX8" fmla="*/ 0 w 6934200"/>
              <a:gd name="connsiteY8" fmla="*/ 4019550 h 401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4200" h="4019550">
                <a:moveTo>
                  <a:pt x="2956074" y="519581"/>
                </a:moveTo>
                <a:cubicBezTo>
                  <a:pt x="2206709" y="519581"/>
                  <a:pt x="1599228" y="1127061"/>
                  <a:pt x="1599228" y="1876425"/>
                </a:cubicBezTo>
                <a:cubicBezTo>
                  <a:pt x="1599228" y="2625789"/>
                  <a:pt x="2206709" y="3233269"/>
                  <a:pt x="2956074" y="3233269"/>
                </a:cubicBezTo>
                <a:cubicBezTo>
                  <a:pt x="3705439" y="3233269"/>
                  <a:pt x="4312920" y="2625789"/>
                  <a:pt x="4312920" y="1876425"/>
                </a:cubicBezTo>
                <a:cubicBezTo>
                  <a:pt x="4312920" y="1127061"/>
                  <a:pt x="3705439" y="519581"/>
                  <a:pt x="2956074" y="519581"/>
                </a:cubicBezTo>
                <a:close/>
                <a:moveTo>
                  <a:pt x="0" y="0"/>
                </a:moveTo>
                <a:lnTo>
                  <a:pt x="6934200" y="0"/>
                </a:lnTo>
                <a:lnTo>
                  <a:pt x="6934200" y="4019550"/>
                </a:lnTo>
                <a:lnTo>
                  <a:pt x="0" y="4019550"/>
                </a:lnTo>
                <a:close/>
              </a:path>
            </a:pathLst>
          </a:custGeom>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9" name="Text">
            <a:extLst>
              <a:ext uri="{FF2B5EF4-FFF2-40B4-BE49-F238E27FC236}">
                <a16:creationId xmlns:a16="http://schemas.microsoft.com/office/drawing/2014/main" id="{42C6DADB-E06A-BF54-675E-F3C321E51377}"/>
              </a:ext>
            </a:extLst>
          </p:cNvPr>
          <p:cNvGrpSpPr/>
          <p:nvPr/>
        </p:nvGrpSpPr>
        <p:grpSpPr>
          <a:xfrm>
            <a:off x="988828" y="1190937"/>
            <a:ext cx="10079108" cy="4343637"/>
            <a:chOff x="1124064" y="793288"/>
            <a:chExt cx="10079108" cy="4343637"/>
          </a:xfrm>
        </p:grpSpPr>
        <p:sp>
          <p:nvSpPr>
            <p:cNvPr id="30" name="Explore">
              <a:extLst>
                <a:ext uri="{FF2B5EF4-FFF2-40B4-BE49-F238E27FC236}">
                  <a16:creationId xmlns:a16="http://schemas.microsoft.com/office/drawing/2014/main" id="{A06B9093-7310-913E-2703-BC5EDDA9FEEC}"/>
                </a:ext>
              </a:extLst>
            </p:cNvPr>
            <p:cNvSpPr txBox="1"/>
            <p:nvPr/>
          </p:nvSpPr>
          <p:spPr>
            <a:xfrm>
              <a:off x="2012693" y="4674923"/>
              <a:ext cx="1478871" cy="462002"/>
            </a:xfrm>
            <a:prstGeom prst="roundRect">
              <a:avLst>
                <a:gd name="adj" fmla="val 18700"/>
              </a:avLst>
            </a:prstGeom>
            <a:gradFill flip="none" rotWithShape="1">
              <a:gsLst>
                <a:gs pos="0">
                  <a:schemeClr val="accent4"/>
                </a:gs>
                <a:gs pos="64000">
                  <a:schemeClr val="accent5">
                    <a:lumMod val="50000"/>
                  </a:schemeClr>
                </a:gs>
              </a:gsLst>
              <a:lin ang="10800000" scaled="1"/>
              <a:tileRect/>
            </a:gradFill>
            <a:ln w="6350" cap="rnd">
              <a:noFill/>
              <a:roun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LT"/>
              </a:defPPr>
              <a:lvl1pPr algn="ctr">
                <a:defRPr sz="1200" b="1" spc="300">
                  <a:solidFill>
                    <a:schemeClr val="bg1"/>
                  </a:solidFill>
                  <a:effectLst>
                    <a:outerShdw blurRad="698500" sx="102000" sy="102000" algn="ctr" rotWithShape="0">
                      <a:schemeClr val="bg1"/>
                    </a:outerShdw>
                  </a:effectLst>
                  <a:latin typeface="Nunito Sans ExtraBold" pitchFamily="2" charset="7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300" normalizeH="0" baseline="0" noProof="0" dirty="0">
                  <a:ln>
                    <a:noFill/>
                  </a:ln>
                  <a:solidFill>
                    <a:srgbClr val="FFFFFF"/>
                  </a:solidFill>
                  <a:effectLst>
                    <a:outerShdw blurRad="698500" sx="102000" sy="102000" algn="ctr" rotWithShape="0">
                      <a:srgbClr val="FFFFFF"/>
                    </a:outerShdw>
                  </a:effectLst>
                  <a:uLnTx/>
                  <a:uFillTx/>
                  <a:latin typeface="Nunito Sans ExtraBold" pitchFamily="2" charset="77"/>
                  <a:ea typeface="+mn-ea"/>
                  <a:cs typeface="+mn-cs"/>
                </a:rPr>
                <a:t>GROUP 7</a:t>
              </a:r>
              <a:endParaRPr kumimoji="0" lang="en-LT" sz="1200" b="1" i="0" u="none" strike="noStrike" kern="1200" cap="none" spc="300" normalizeH="0" baseline="0" noProof="0" dirty="0">
                <a:ln>
                  <a:noFill/>
                </a:ln>
                <a:solidFill>
                  <a:srgbClr val="FFFFFF"/>
                </a:solidFill>
                <a:effectLst>
                  <a:outerShdw blurRad="698500" sx="102000" sy="102000" algn="ctr" rotWithShape="0">
                    <a:srgbClr val="FFFFFF"/>
                  </a:outerShdw>
                </a:effectLst>
                <a:uLnTx/>
                <a:uFillTx/>
                <a:latin typeface="Nunito Sans ExtraBold" pitchFamily="2" charset="77"/>
                <a:ea typeface="+mn-ea"/>
                <a:cs typeface="+mn-cs"/>
              </a:endParaRPr>
            </a:p>
          </p:txBody>
        </p:sp>
        <p:sp>
          <p:nvSpPr>
            <p:cNvPr id="31" name="Lorem ipsum">
              <a:extLst>
                <a:ext uri="{FF2B5EF4-FFF2-40B4-BE49-F238E27FC236}">
                  <a16:creationId xmlns:a16="http://schemas.microsoft.com/office/drawing/2014/main" id="{BCECEC64-91E2-7408-BF48-3F4596643CE9}"/>
                </a:ext>
              </a:extLst>
            </p:cNvPr>
            <p:cNvSpPr txBox="1"/>
            <p:nvPr/>
          </p:nvSpPr>
          <p:spPr>
            <a:xfrm>
              <a:off x="1124064" y="1882977"/>
              <a:ext cx="10079108" cy="2459071"/>
            </a:xfrm>
            <a:prstGeom prst="rect">
              <a:avLst/>
            </a:prstGeom>
            <a:noFill/>
          </p:spPr>
          <p:txBody>
            <a:bodyPr wrap="square" rtlCol="0">
              <a:spAutoFit/>
            </a:bodyPr>
            <a:lstStyle>
              <a:defPPr>
                <a:defRPr lang="en-LT"/>
              </a:defPPr>
              <a:lvl1pPr>
                <a:lnSpc>
                  <a:spcPct val="80000"/>
                </a:lnSpc>
                <a:defRPr sz="1000" b="0" spc="200">
                  <a:gradFill flip="none" rotWithShape="1">
                    <a:gsLst>
                      <a:gs pos="0">
                        <a:schemeClr val="accent5"/>
                      </a:gs>
                      <a:gs pos="36000">
                        <a:schemeClr val="accent2"/>
                      </a:gs>
                      <a:gs pos="73000">
                        <a:schemeClr val="accent3"/>
                      </a:gs>
                    </a:gsLst>
                    <a:lin ang="0" scaled="1"/>
                    <a:tileRect/>
                  </a:gradFill>
                  <a:latin typeface="Nunito Sans Light" pitchFamily="2" charset="77"/>
                  <a:ea typeface="Open Sans Extrabold" panose="020B0606030504020204" pitchFamily="34" charset="0"/>
                  <a:cs typeface="Open Sans Extrabold" panose="020B0606030504020204" pitchFamily="34" charset="0"/>
                </a:defRPr>
              </a:lvl1pPr>
            </a:lstStyle>
            <a:p>
              <a:pPr marL="1126496" lvl="1" indent="-563248">
                <a:lnSpc>
                  <a:spcPct val="200000"/>
                </a:lnSpc>
                <a:buFont typeface="Arial"/>
                <a:buChar char="•"/>
              </a:pPr>
              <a:r>
                <a:rPr lang="en-US" sz="2000" dirty="0">
                  <a:solidFill>
                    <a:srgbClr val="FFFFFF"/>
                  </a:solidFill>
                  <a:latin typeface="Canva Sans"/>
                </a:rPr>
                <a:t>Channing is very simple and easy to implement.</a:t>
              </a:r>
            </a:p>
            <a:p>
              <a:pPr marL="1126496" lvl="1" indent="-563248">
                <a:lnSpc>
                  <a:spcPct val="200000"/>
                </a:lnSpc>
                <a:buFont typeface="Arial"/>
                <a:buChar char="•"/>
              </a:pPr>
              <a:r>
                <a:rPr lang="en-US" sz="2000" dirty="0">
                  <a:solidFill>
                    <a:srgbClr val="FFFFFF"/>
                  </a:solidFill>
                  <a:latin typeface="Canva Sans"/>
                </a:rPr>
                <a:t>In chaining, each node has its own pointer, so searching is very fast.</a:t>
              </a:r>
            </a:p>
            <a:p>
              <a:pPr marL="1126496" lvl="1" indent="-563248">
                <a:lnSpc>
                  <a:spcPct val="200000"/>
                </a:lnSpc>
                <a:buFont typeface="Arial"/>
                <a:buChar char="•"/>
              </a:pPr>
              <a:r>
                <a:rPr lang="en-US" sz="2000" dirty="0">
                  <a:solidFill>
                    <a:srgbClr val="FFFFFF"/>
                  </a:solidFill>
                  <a:latin typeface="Canva Sans"/>
                </a:rPr>
                <a:t>In chaining, we can access only the slot where our value is stored, so the memory utilization is very good.</a:t>
              </a:r>
            </a:p>
          </p:txBody>
        </p:sp>
        <p:sp>
          <p:nvSpPr>
            <p:cNvPr id="36" name="Slide Title">
              <a:extLst>
                <a:ext uri="{FF2B5EF4-FFF2-40B4-BE49-F238E27FC236}">
                  <a16:creationId xmlns:a16="http://schemas.microsoft.com/office/drawing/2014/main" id="{0278E79F-1025-0B84-08C8-B11E8A897574}"/>
                </a:ext>
              </a:extLst>
            </p:cNvPr>
            <p:cNvSpPr txBox="1"/>
            <p:nvPr/>
          </p:nvSpPr>
          <p:spPr>
            <a:xfrm>
              <a:off x="1834596" y="793288"/>
              <a:ext cx="4172361" cy="723275"/>
            </a:xfrm>
            <a:prstGeom prst="rect">
              <a:avLst/>
            </a:prstGeom>
          </p:spPr>
          <p:txBody>
            <a:bodyPr wrap="non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AU" sz="5000" b="1" i="0" u="none" strike="noStrike" kern="1200" cap="none" spc="300" normalizeH="0" baseline="0" noProof="0" dirty="0">
                  <a:ln>
                    <a:noFill/>
                  </a:ln>
                  <a:gradFill flip="none" rotWithShape="1">
                    <a:gsLst>
                      <a:gs pos="23000">
                        <a:srgbClr val="5177FF"/>
                      </a:gs>
                      <a:gs pos="72000">
                        <a:srgbClr val="E600FF"/>
                      </a:gs>
                    </a:gsLst>
                    <a:lin ang="0" scaled="1"/>
                    <a:tileRect/>
                  </a:gradFill>
                  <a:effectLst/>
                  <a:uLnTx/>
                  <a:uFillTx/>
                  <a:latin typeface="Nunito Sans ExtraBold" pitchFamily="2" charset="77"/>
                  <a:ea typeface="Open Sans Extrabold" panose="020B0606030504020204" pitchFamily="34" charset="0"/>
                  <a:cs typeface="Open Sans Extrabold" panose="020B0606030504020204" pitchFamily="34" charset="0"/>
                </a:rPr>
                <a:t>ADVANTAGES</a:t>
              </a:r>
              <a:endParaRPr kumimoji="0" lang="en-LT" sz="5000" b="1" i="0" u="none" strike="noStrike" kern="1200" cap="none" spc="300" normalizeH="0" baseline="0" noProof="0" dirty="0">
                <a:ln>
                  <a:noFill/>
                </a:ln>
                <a:gradFill flip="none" rotWithShape="1">
                  <a:gsLst>
                    <a:gs pos="23000">
                      <a:srgbClr val="5177FF"/>
                    </a:gs>
                    <a:gs pos="72000">
                      <a:srgbClr val="E600FF"/>
                    </a:gs>
                  </a:gsLst>
                  <a:lin ang="0" scaled="1"/>
                  <a:tileRect/>
                </a:gradFill>
                <a:effectLst/>
                <a:uLnTx/>
                <a:uFillTx/>
                <a:latin typeface="Nunito Sans ExtraBold" pitchFamily="2" charset="77"/>
                <a:ea typeface="Open Sans Extrabold" panose="020B0606030504020204" pitchFamily="34" charset="0"/>
                <a:cs typeface="Open Sans Extrabold" panose="020B0606030504020204" pitchFamily="34" charset="0"/>
              </a:endParaRPr>
            </a:p>
          </p:txBody>
        </p:sp>
      </p:grpSp>
      <p:sp>
        <p:nvSpPr>
          <p:cNvPr id="37" name="scroll bar">
            <a:extLst>
              <a:ext uri="{FF2B5EF4-FFF2-40B4-BE49-F238E27FC236}">
                <a16:creationId xmlns:a16="http://schemas.microsoft.com/office/drawing/2014/main" id="{0610EA33-D7DD-FCD6-B58C-8C6CD39440FD}"/>
              </a:ext>
            </a:extLst>
          </p:cNvPr>
          <p:cNvSpPr/>
          <p:nvPr/>
        </p:nvSpPr>
        <p:spPr>
          <a:xfrm>
            <a:off x="988828" y="5072572"/>
            <a:ext cx="72000" cy="504000"/>
          </a:xfrm>
          <a:prstGeom prst="roundRect">
            <a:avLst>
              <a:gd name="adj" fmla="val 50000"/>
            </a:avLst>
          </a:prstGeom>
          <a:gradFill flip="none" rotWithShape="1">
            <a:gsLst>
              <a:gs pos="26000">
                <a:schemeClr val="accent2"/>
              </a:gs>
              <a:gs pos="0">
                <a:schemeClr val="accent3"/>
              </a:gs>
              <a:gs pos="100000">
                <a:schemeClr val="accent5">
                  <a:lumMod val="50000"/>
                </a:schemeClr>
              </a:gs>
            </a:gsLst>
            <a:lin ang="5400000" scaled="1"/>
            <a:tileRect/>
          </a:gradFill>
          <a:ln w="6350" cap="rnd">
            <a:noFill/>
            <a:round/>
          </a:ln>
          <a:effectLst>
            <a:outerShdw blurRad="1270000" dir="5400000" algn="t" rotWithShape="0">
              <a:schemeClr val="accent2"/>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1" i="0" u="none" strike="noStrike" kern="1200" cap="none" spc="300" normalizeH="0" baseline="0" noProof="0">
              <a:ln>
                <a:noFill/>
              </a:ln>
              <a:solidFill>
                <a:srgbClr val="FFFFFF"/>
              </a:solidFill>
              <a:effectLst/>
              <a:uLnTx/>
              <a:uFillTx/>
              <a:latin typeface="Nunito Sans ExtraBold" pitchFamily="2" charset="77"/>
              <a:ea typeface="+mn-ea"/>
              <a:cs typeface="+mn-cs"/>
            </a:endParaRPr>
          </a:p>
        </p:txBody>
      </p:sp>
    </p:spTree>
    <p:extLst>
      <p:ext uri="{BB962C8B-B14F-4D97-AF65-F5344CB8AC3E}">
        <p14:creationId xmlns:p14="http://schemas.microsoft.com/office/powerpoint/2010/main" val="19962147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CBF8D0B7-882B-5D65-EFE2-A999C3D5F9C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F0C7008-8A87-D045-93C8-5F8585463453}" type="slidenum">
              <a:rPr kumimoji="0" lang="en-LT" sz="1200" b="1" i="0" u="none" strike="noStrike" kern="1200" cap="none" spc="0" normalizeH="0" baseline="0" noProof="0">
                <a:ln>
                  <a:noFill/>
                </a:ln>
                <a:solidFill>
                  <a:srgbClr val="00F1FF"/>
                </a:solidFill>
                <a:effectLst/>
                <a:uLnTx/>
                <a:uFillTx/>
                <a:latin typeface="Poppins SemiBold" pitchFamily="2" charset="77"/>
                <a:ea typeface="+mn-ea"/>
                <a:cs typeface="Poppins SemiBold" pitchFamily="2" charset="77"/>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LT" sz="1200" b="1" i="0" u="none" strike="noStrike" kern="1200" cap="none" spc="0" normalizeH="0" baseline="0" noProof="0">
              <a:ln>
                <a:noFill/>
              </a:ln>
              <a:solidFill>
                <a:srgbClr val="00F1FF"/>
              </a:solidFill>
              <a:effectLst/>
              <a:uLnTx/>
              <a:uFillTx/>
              <a:latin typeface="Poppins SemiBold" pitchFamily="2" charset="77"/>
              <a:ea typeface="+mn-ea"/>
              <a:cs typeface="Poppins SemiBold" pitchFamily="2" charset="77"/>
            </a:endParaRPr>
          </a:p>
        </p:txBody>
      </p:sp>
      <p:sp useBgFill="1">
        <p:nvSpPr>
          <p:cNvPr id="28" name="mask">
            <a:extLst>
              <a:ext uri="{FF2B5EF4-FFF2-40B4-BE49-F238E27FC236}">
                <a16:creationId xmlns:a16="http://schemas.microsoft.com/office/drawing/2014/main" id="{2F5FBBDF-1C8E-0CCD-2693-1ADF2813D7A6}"/>
              </a:ext>
            </a:extLst>
          </p:cNvPr>
          <p:cNvSpPr/>
          <p:nvPr/>
        </p:nvSpPr>
        <p:spPr>
          <a:xfrm>
            <a:off x="5257800" y="1552575"/>
            <a:ext cx="6934200" cy="4019550"/>
          </a:xfrm>
          <a:custGeom>
            <a:avLst/>
            <a:gdLst>
              <a:gd name="connsiteX0" fmla="*/ 2956074 w 6934200"/>
              <a:gd name="connsiteY0" fmla="*/ 519581 h 4019550"/>
              <a:gd name="connsiteX1" fmla="*/ 1599228 w 6934200"/>
              <a:gd name="connsiteY1" fmla="*/ 1876425 h 4019550"/>
              <a:gd name="connsiteX2" fmla="*/ 2956074 w 6934200"/>
              <a:gd name="connsiteY2" fmla="*/ 3233269 h 4019550"/>
              <a:gd name="connsiteX3" fmla="*/ 4312920 w 6934200"/>
              <a:gd name="connsiteY3" fmla="*/ 1876425 h 4019550"/>
              <a:gd name="connsiteX4" fmla="*/ 2956074 w 6934200"/>
              <a:gd name="connsiteY4" fmla="*/ 519581 h 4019550"/>
              <a:gd name="connsiteX5" fmla="*/ 0 w 6934200"/>
              <a:gd name="connsiteY5" fmla="*/ 0 h 4019550"/>
              <a:gd name="connsiteX6" fmla="*/ 6934200 w 6934200"/>
              <a:gd name="connsiteY6" fmla="*/ 0 h 4019550"/>
              <a:gd name="connsiteX7" fmla="*/ 6934200 w 6934200"/>
              <a:gd name="connsiteY7" fmla="*/ 4019550 h 4019550"/>
              <a:gd name="connsiteX8" fmla="*/ 0 w 6934200"/>
              <a:gd name="connsiteY8" fmla="*/ 4019550 h 401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4200" h="4019550">
                <a:moveTo>
                  <a:pt x="2956074" y="519581"/>
                </a:moveTo>
                <a:cubicBezTo>
                  <a:pt x="2206709" y="519581"/>
                  <a:pt x="1599228" y="1127061"/>
                  <a:pt x="1599228" y="1876425"/>
                </a:cubicBezTo>
                <a:cubicBezTo>
                  <a:pt x="1599228" y="2625789"/>
                  <a:pt x="2206709" y="3233269"/>
                  <a:pt x="2956074" y="3233269"/>
                </a:cubicBezTo>
                <a:cubicBezTo>
                  <a:pt x="3705439" y="3233269"/>
                  <a:pt x="4312920" y="2625789"/>
                  <a:pt x="4312920" y="1876425"/>
                </a:cubicBezTo>
                <a:cubicBezTo>
                  <a:pt x="4312920" y="1127061"/>
                  <a:pt x="3705439" y="519581"/>
                  <a:pt x="2956074" y="519581"/>
                </a:cubicBezTo>
                <a:close/>
                <a:moveTo>
                  <a:pt x="0" y="0"/>
                </a:moveTo>
                <a:lnTo>
                  <a:pt x="6934200" y="0"/>
                </a:lnTo>
                <a:lnTo>
                  <a:pt x="6934200" y="4019550"/>
                </a:lnTo>
                <a:lnTo>
                  <a:pt x="0" y="4019550"/>
                </a:lnTo>
                <a:close/>
              </a:path>
            </a:pathLst>
          </a:custGeom>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9" name="Text">
            <a:extLst>
              <a:ext uri="{FF2B5EF4-FFF2-40B4-BE49-F238E27FC236}">
                <a16:creationId xmlns:a16="http://schemas.microsoft.com/office/drawing/2014/main" id="{42C6DADB-E06A-BF54-675E-F3C321E51377}"/>
              </a:ext>
            </a:extLst>
          </p:cNvPr>
          <p:cNvGrpSpPr/>
          <p:nvPr/>
        </p:nvGrpSpPr>
        <p:grpSpPr>
          <a:xfrm>
            <a:off x="1499335" y="609988"/>
            <a:ext cx="2993127" cy="5549113"/>
            <a:chOff x="1634571" y="212339"/>
            <a:chExt cx="2993127" cy="5549113"/>
          </a:xfrm>
        </p:grpSpPr>
        <p:sp>
          <p:nvSpPr>
            <p:cNvPr id="30" name="Explore">
              <a:extLst>
                <a:ext uri="{FF2B5EF4-FFF2-40B4-BE49-F238E27FC236}">
                  <a16:creationId xmlns:a16="http://schemas.microsoft.com/office/drawing/2014/main" id="{A06B9093-7310-913E-2703-BC5EDDA9FEEC}"/>
                </a:ext>
              </a:extLst>
            </p:cNvPr>
            <p:cNvSpPr txBox="1"/>
            <p:nvPr/>
          </p:nvSpPr>
          <p:spPr>
            <a:xfrm>
              <a:off x="2079368" y="5299450"/>
              <a:ext cx="1478871" cy="462002"/>
            </a:xfrm>
            <a:prstGeom prst="roundRect">
              <a:avLst>
                <a:gd name="adj" fmla="val 18700"/>
              </a:avLst>
            </a:prstGeom>
            <a:gradFill flip="none" rotWithShape="1">
              <a:gsLst>
                <a:gs pos="0">
                  <a:schemeClr val="accent4"/>
                </a:gs>
                <a:gs pos="64000">
                  <a:schemeClr val="accent5">
                    <a:lumMod val="50000"/>
                  </a:schemeClr>
                </a:gs>
              </a:gsLst>
              <a:lin ang="10800000" scaled="1"/>
              <a:tileRect/>
            </a:gradFill>
            <a:ln w="6350" cap="rnd">
              <a:noFill/>
              <a:roun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LT"/>
              </a:defPPr>
              <a:lvl1pPr algn="ctr">
                <a:defRPr sz="1200" b="1" spc="300">
                  <a:solidFill>
                    <a:schemeClr val="bg1"/>
                  </a:solidFill>
                  <a:effectLst>
                    <a:outerShdw blurRad="698500" sx="102000" sy="102000" algn="ctr" rotWithShape="0">
                      <a:schemeClr val="bg1"/>
                    </a:outerShdw>
                  </a:effectLst>
                  <a:latin typeface="Nunito Sans ExtraBold" pitchFamily="2" charset="7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300" normalizeH="0" baseline="0" noProof="0" dirty="0">
                  <a:ln>
                    <a:noFill/>
                  </a:ln>
                  <a:solidFill>
                    <a:srgbClr val="FFFFFF"/>
                  </a:solidFill>
                  <a:effectLst>
                    <a:outerShdw blurRad="698500" sx="102000" sy="102000" algn="ctr" rotWithShape="0">
                      <a:srgbClr val="FFFFFF"/>
                    </a:outerShdw>
                  </a:effectLst>
                  <a:uLnTx/>
                  <a:uFillTx/>
                  <a:latin typeface="Nunito Sans ExtraBold" pitchFamily="2" charset="77"/>
                  <a:ea typeface="+mn-ea"/>
                  <a:cs typeface="+mn-cs"/>
                </a:rPr>
                <a:t>GROUP 7</a:t>
              </a:r>
              <a:endParaRPr kumimoji="0" lang="en-LT" sz="1200" b="1" i="0" u="none" strike="noStrike" kern="1200" cap="none" spc="300" normalizeH="0" baseline="0" noProof="0" dirty="0">
                <a:ln>
                  <a:noFill/>
                </a:ln>
                <a:solidFill>
                  <a:srgbClr val="FFFFFF"/>
                </a:solidFill>
                <a:effectLst>
                  <a:outerShdw blurRad="698500" sx="102000" sy="102000" algn="ctr" rotWithShape="0">
                    <a:srgbClr val="FFFFFF"/>
                  </a:outerShdw>
                </a:effectLst>
                <a:uLnTx/>
                <a:uFillTx/>
                <a:latin typeface="Nunito Sans ExtraBold" pitchFamily="2" charset="77"/>
                <a:ea typeface="+mn-ea"/>
                <a:cs typeface="+mn-cs"/>
              </a:endParaRPr>
            </a:p>
          </p:txBody>
        </p:sp>
        <p:sp>
          <p:nvSpPr>
            <p:cNvPr id="36" name="Slide Title">
              <a:extLst>
                <a:ext uri="{FF2B5EF4-FFF2-40B4-BE49-F238E27FC236}">
                  <a16:creationId xmlns:a16="http://schemas.microsoft.com/office/drawing/2014/main" id="{0278E79F-1025-0B84-08C8-B11E8A897574}"/>
                </a:ext>
              </a:extLst>
            </p:cNvPr>
            <p:cNvSpPr txBox="1"/>
            <p:nvPr/>
          </p:nvSpPr>
          <p:spPr>
            <a:xfrm>
              <a:off x="1634571" y="212339"/>
              <a:ext cx="2993127" cy="723275"/>
            </a:xfrm>
            <a:prstGeom prst="rect">
              <a:avLst/>
            </a:prstGeom>
          </p:spPr>
          <p:txBody>
            <a:bodyPr wrap="non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AU" sz="5000" b="1" i="0" u="none" strike="noStrike" kern="1200" cap="none" spc="300" normalizeH="0" baseline="0" noProof="0" dirty="0">
                  <a:ln>
                    <a:noFill/>
                  </a:ln>
                  <a:gradFill flip="none" rotWithShape="1">
                    <a:gsLst>
                      <a:gs pos="23000">
                        <a:srgbClr val="5177FF"/>
                      </a:gs>
                      <a:gs pos="72000">
                        <a:srgbClr val="E600FF"/>
                      </a:gs>
                    </a:gsLst>
                    <a:lin ang="0" scaled="1"/>
                    <a:tileRect/>
                  </a:gradFill>
                  <a:effectLst/>
                  <a:uLnTx/>
                  <a:uFillTx/>
                  <a:latin typeface="Nunito Sans ExtraBold" pitchFamily="2" charset="77"/>
                  <a:ea typeface="Open Sans Extrabold" panose="020B0606030504020204" pitchFamily="34" charset="0"/>
                  <a:cs typeface="Open Sans Extrabold" panose="020B0606030504020204" pitchFamily="34" charset="0"/>
                </a:rPr>
                <a:t>EXAMPLE</a:t>
              </a:r>
              <a:endParaRPr kumimoji="0" lang="en-LT" sz="5000" b="1" i="0" u="none" strike="noStrike" kern="1200" cap="none" spc="300" normalizeH="0" baseline="0" noProof="0" dirty="0">
                <a:ln>
                  <a:noFill/>
                </a:ln>
                <a:gradFill flip="none" rotWithShape="1">
                  <a:gsLst>
                    <a:gs pos="23000">
                      <a:srgbClr val="5177FF"/>
                    </a:gs>
                    <a:gs pos="72000">
                      <a:srgbClr val="E600FF"/>
                    </a:gs>
                  </a:gsLst>
                  <a:lin ang="0" scaled="1"/>
                  <a:tileRect/>
                </a:gradFill>
                <a:effectLst/>
                <a:uLnTx/>
                <a:uFillTx/>
                <a:latin typeface="Nunito Sans ExtraBold" pitchFamily="2" charset="77"/>
                <a:ea typeface="Open Sans Extrabold" panose="020B0606030504020204" pitchFamily="34" charset="0"/>
                <a:cs typeface="Open Sans Extrabold" panose="020B0606030504020204" pitchFamily="34" charset="0"/>
              </a:endParaRPr>
            </a:p>
          </p:txBody>
        </p:sp>
      </p:grpSp>
      <p:sp>
        <p:nvSpPr>
          <p:cNvPr id="37" name="scroll bar">
            <a:extLst>
              <a:ext uri="{FF2B5EF4-FFF2-40B4-BE49-F238E27FC236}">
                <a16:creationId xmlns:a16="http://schemas.microsoft.com/office/drawing/2014/main" id="{0610EA33-D7DD-FCD6-B58C-8C6CD39440FD}"/>
              </a:ext>
            </a:extLst>
          </p:cNvPr>
          <p:cNvSpPr/>
          <p:nvPr/>
        </p:nvSpPr>
        <p:spPr>
          <a:xfrm>
            <a:off x="988828" y="5406580"/>
            <a:ext cx="72000" cy="504000"/>
          </a:xfrm>
          <a:prstGeom prst="roundRect">
            <a:avLst>
              <a:gd name="adj" fmla="val 50000"/>
            </a:avLst>
          </a:prstGeom>
          <a:gradFill flip="none" rotWithShape="1">
            <a:gsLst>
              <a:gs pos="26000">
                <a:schemeClr val="accent2"/>
              </a:gs>
              <a:gs pos="0">
                <a:schemeClr val="accent3"/>
              </a:gs>
              <a:gs pos="100000">
                <a:schemeClr val="accent5">
                  <a:lumMod val="50000"/>
                </a:schemeClr>
              </a:gs>
            </a:gsLst>
            <a:lin ang="5400000" scaled="1"/>
            <a:tileRect/>
          </a:gradFill>
          <a:ln w="6350" cap="rnd">
            <a:noFill/>
            <a:round/>
          </a:ln>
          <a:effectLst>
            <a:outerShdw blurRad="1270000" dir="5400000" algn="t" rotWithShape="0">
              <a:schemeClr val="accent2"/>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1" i="0" u="none" strike="noStrike" kern="1200" cap="none" spc="300" normalizeH="0" baseline="0" noProof="0">
              <a:ln>
                <a:noFill/>
              </a:ln>
              <a:solidFill>
                <a:srgbClr val="FFFFFF"/>
              </a:solidFill>
              <a:effectLst/>
              <a:uLnTx/>
              <a:uFillTx/>
              <a:latin typeface="Nunito Sans ExtraBold" pitchFamily="2" charset="77"/>
              <a:ea typeface="+mn-ea"/>
              <a:cs typeface="+mn-cs"/>
            </a:endParaRPr>
          </a:p>
        </p:txBody>
      </p:sp>
      <p:grpSp>
        <p:nvGrpSpPr>
          <p:cNvPr id="9" name="Group 8">
            <a:extLst>
              <a:ext uri="{FF2B5EF4-FFF2-40B4-BE49-F238E27FC236}">
                <a16:creationId xmlns:a16="http://schemas.microsoft.com/office/drawing/2014/main" id="{34447282-C728-416F-8283-C8AF3642CCA7}"/>
              </a:ext>
            </a:extLst>
          </p:cNvPr>
          <p:cNvGrpSpPr/>
          <p:nvPr/>
        </p:nvGrpSpPr>
        <p:grpSpPr>
          <a:xfrm>
            <a:off x="2415666" y="971625"/>
            <a:ext cx="8260256" cy="4606526"/>
            <a:chOff x="260467" y="160944"/>
            <a:chExt cx="17736095" cy="8781677"/>
          </a:xfrm>
        </p:grpSpPr>
        <p:grpSp>
          <p:nvGrpSpPr>
            <p:cNvPr id="10" name="Group 3">
              <a:extLst>
                <a:ext uri="{FF2B5EF4-FFF2-40B4-BE49-F238E27FC236}">
                  <a16:creationId xmlns:a16="http://schemas.microsoft.com/office/drawing/2014/main" id="{432E7505-FA1E-4C54-88E3-D1AE40763A6E}"/>
                </a:ext>
              </a:extLst>
            </p:cNvPr>
            <p:cNvGrpSpPr>
              <a:grpSpLocks noChangeAspect="1"/>
            </p:cNvGrpSpPr>
            <p:nvPr/>
          </p:nvGrpSpPr>
          <p:grpSpPr>
            <a:xfrm>
              <a:off x="310495" y="3390183"/>
              <a:ext cx="5274036" cy="3868583"/>
              <a:chOff x="0" y="0"/>
              <a:chExt cx="4198620" cy="3079750"/>
            </a:xfrm>
          </p:grpSpPr>
          <p:sp>
            <p:nvSpPr>
              <p:cNvPr id="22" name="Freeform 4">
                <a:extLst>
                  <a:ext uri="{FF2B5EF4-FFF2-40B4-BE49-F238E27FC236}">
                    <a16:creationId xmlns:a16="http://schemas.microsoft.com/office/drawing/2014/main" id="{4DBA775E-31A0-4A40-BCCB-FB2732C99DD1}"/>
                  </a:ext>
                </a:extLst>
              </p:cNvPr>
              <p:cNvSpPr/>
              <p:nvPr/>
            </p:nvSpPr>
            <p:spPr>
              <a:xfrm>
                <a:off x="-12699" y="-2540"/>
                <a:ext cx="4215129" cy="3083560"/>
              </a:xfrm>
              <a:custGeom>
                <a:avLst/>
                <a:gdLst/>
                <a:ahLst/>
                <a:cxnLst/>
                <a:rect l="l" t="t" r="r" b="b"/>
                <a:pathLst>
                  <a:path w="4215129" h="3083560">
                    <a:moveTo>
                      <a:pt x="4196079" y="1511300"/>
                    </a:moveTo>
                    <a:cubicBezTo>
                      <a:pt x="4199889" y="1508760"/>
                      <a:pt x="4203699" y="1507490"/>
                      <a:pt x="4206239" y="1503680"/>
                    </a:cubicBezTo>
                    <a:cubicBezTo>
                      <a:pt x="4208779" y="1501140"/>
                      <a:pt x="4213859" y="1497330"/>
                      <a:pt x="4213859" y="1493520"/>
                    </a:cubicBezTo>
                    <a:cubicBezTo>
                      <a:pt x="4213859" y="1490980"/>
                      <a:pt x="4208779" y="1487170"/>
                      <a:pt x="4206239" y="1484630"/>
                    </a:cubicBezTo>
                    <a:lnTo>
                      <a:pt x="4194809" y="1473200"/>
                    </a:lnTo>
                    <a:cubicBezTo>
                      <a:pt x="4197349" y="1470660"/>
                      <a:pt x="4202429" y="1469390"/>
                      <a:pt x="4202429" y="1465580"/>
                    </a:cubicBezTo>
                    <a:cubicBezTo>
                      <a:pt x="4204969" y="1455420"/>
                      <a:pt x="4208779" y="1445260"/>
                      <a:pt x="4208779" y="1435100"/>
                    </a:cubicBezTo>
                    <a:cubicBezTo>
                      <a:pt x="4208779" y="1430020"/>
                      <a:pt x="4199889" y="1426210"/>
                      <a:pt x="4194809" y="1419860"/>
                    </a:cubicBezTo>
                    <a:cubicBezTo>
                      <a:pt x="4199889" y="1419860"/>
                      <a:pt x="4202429" y="1419860"/>
                      <a:pt x="4206239" y="1418590"/>
                    </a:cubicBezTo>
                    <a:lnTo>
                      <a:pt x="4206239" y="1414780"/>
                    </a:lnTo>
                    <a:lnTo>
                      <a:pt x="4194809" y="1414780"/>
                    </a:lnTo>
                    <a:cubicBezTo>
                      <a:pt x="4187189" y="1409700"/>
                      <a:pt x="4179569" y="1399540"/>
                      <a:pt x="4177029" y="1400810"/>
                    </a:cubicBezTo>
                    <a:cubicBezTo>
                      <a:pt x="4163059" y="1408430"/>
                      <a:pt x="4163059" y="1398270"/>
                      <a:pt x="4160519" y="1390650"/>
                    </a:cubicBezTo>
                    <a:cubicBezTo>
                      <a:pt x="4155439" y="1391920"/>
                      <a:pt x="4150359" y="1393190"/>
                      <a:pt x="4146549" y="1391920"/>
                    </a:cubicBezTo>
                    <a:cubicBezTo>
                      <a:pt x="4137659" y="1390650"/>
                      <a:pt x="4128769" y="1386840"/>
                      <a:pt x="4119879" y="1386840"/>
                    </a:cubicBezTo>
                    <a:cubicBezTo>
                      <a:pt x="4108449" y="1385570"/>
                      <a:pt x="4095749" y="1385570"/>
                      <a:pt x="4083049" y="1384300"/>
                    </a:cubicBezTo>
                    <a:cubicBezTo>
                      <a:pt x="4063999" y="1381760"/>
                      <a:pt x="4044949" y="1379220"/>
                      <a:pt x="4025899" y="1376680"/>
                    </a:cubicBezTo>
                    <a:cubicBezTo>
                      <a:pt x="4024629" y="1376680"/>
                      <a:pt x="4022089" y="1379220"/>
                      <a:pt x="4020819" y="1379220"/>
                    </a:cubicBezTo>
                    <a:cubicBezTo>
                      <a:pt x="4010659" y="1377950"/>
                      <a:pt x="4000499" y="1376680"/>
                      <a:pt x="3991609" y="1374140"/>
                    </a:cubicBezTo>
                    <a:cubicBezTo>
                      <a:pt x="3989069" y="1372870"/>
                      <a:pt x="3987799" y="1366520"/>
                      <a:pt x="3987799" y="1363980"/>
                    </a:cubicBezTo>
                    <a:cubicBezTo>
                      <a:pt x="4001769" y="1353820"/>
                      <a:pt x="4015740" y="1343660"/>
                      <a:pt x="4024629" y="1337310"/>
                    </a:cubicBezTo>
                    <a:cubicBezTo>
                      <a:pt x="4034789" y="1336040"/>
                      <a:pt x="4041139" y="1334770"/>
                      <a:pt x="4050029" y="1334770"/>
                    </a:cubicBezTo>
                    <a:cubicBezTo>
                      <a:pt x="4042409" y="1324610"/>
                      <a:pt x="4037329" y="1319530"/>
                      <a:pt x="4030979" y="1311910"/>
                    </a:cubicBezTo>
                    <a:cubicBezTo>
                      <a:pt x="4027169" y="1313180"/>
                      <a:pt x="4023359" y="1314450"/>
                      <a:pt x="4017009" y="1316990"/>
                    </a:cubicBezTo>
                    <a:cubicBezTo>
                      <a:pt x="4017009" y="1310640"/>
                      <a:pt x="4017009" y="1304290"/>
                      <a:pt x="4018279" y="1304290"/>
                    </a:cubicBezTo>
                    <a:cubicBezTo>
                      <a:pt x="4023359" y="1303020"/>
                      <a:pt x="4030979" y="1301750"/>
                      <a:pt x="4034789" y="1304290"/>
                    </a:cubicBezTo>
                    <a:cubicBezTo>
                      <a:pt x="4039869" y="1308100"/>
                      <a:pt x="4042409" y="1314450"/>
                      <a:pt x="4047489" y="1322070"/>
                    </a:cubicBezTo>
                    <a:cubicBezTo>
                      <a:pt x="4050029" y="1322070"/>
                      <a:pt x="4055109" y="1323340"/>
                      <a:pt x="4060189" y="1323340"/>
                    </a:cubicBezTo>
                    <a:cubicBezTo>
                      <a:pt x="4058919" y="1306830"/>
                      <a:pt x="4058919" y="1306830"/>
                      <a:pt x="4044949" y="1282700"/>
                    </a:cubicBezTo>
                    <a:cubicBezTo>
                      <a:pt x="4062729" y="1282700"/>
                      <a:pt x="4067809" y="1277620"/>
                      <a:pt x="4063999" y="1259840"/>
                    </a:cubicBezTo>
                    <a:cubicBezTo>
                      <a:pt x="4075429" y="1258570"/>
                      <a:pt x="4088129" y="1257300"/>
                      <a:pt x="4099559" y="1257300"/>
                    </a:cubicBezTo>
                    <a:cubicBezTo>
                      <a:pt x="4098289" y="1254760"/>
                      <a:pt x="4095749" y="1249680"/>
                      <a:pt x="4094479" y="1245870"/>
                    </a:cubicBezTo>
                    <a:cubicBezTo>
                      <a:pt x="4099559" y="1247140"/>
                      <a:pt x="4103369" y="1248410"/>
                      <a:pt x="4105909" y="1249680"/>
                    </a:cubicBezTo>
                    <a:cubicBezTo>
                      <a:pt x="4107179" y="1243330"/>
                      <a:pt x="4107179" y="1236980"/>
                      <a:pt x="4108449" y="1231900"/>
                    </a:cubicBezTo>
                    <a:cubicBezTo>
                      <a:pt x="4109719" y="1225550"/>
                      <a:pt x="4110989" y="1217930"/>
                      <a:pt x="4112259" y="1211580"/>
                    </a:cubicBezTo>
                    <a:cubicBezTo>
                      <a:pt x="4112259" y="1209040"/>
                      <a:pt x="4110989" y="1205230"/>
                      <a:pt x="4112259" y="1201420"/>
                    </a:cubicBezTo>
                    <a:cubicBezTo>
                      <a:pt x="4116069" y="1191260"/>
                      <a:pt x="4117339" y="1176020"/>
                      <a:pt x="4113529" y="1168400"/>
                    </a:cubicBezTo>
                    <a:cubicBezTo>
                      <a:pt x="4116069" y="1165860"/>
                      <a:pt x="4117339" y="1162050"/>
                      <a:pt x="4117339" y="1159510"/>
                    </a:cubicBezTo>
                    <a:cubicBezTo>
                      <a:pt x="4117339" y="1149350"/>
                      <a:pt x="4117339" y="1137920"/>
                      <a:pt x="4116069" y="1127760"/>
                    </a:cubicBezTo>
                    <a:cubicBezTo>
                      <a:pt x="4114799" y="1117600"/>
                      <a:pt x="4113529" y="1108710"/>
                      <a:pt x="4112259" y="1098550"/>
                    </a:cubicBezTo>
                    <a:cubicBezTo>
                      <a:pt x="4110989" y="1096010"/>
                      <a:pt x="4110989" y="1093470"/>
                      <a:pt x="4112259" y="1089660"/>
                    </a:cubicBezTo>
                    <a:cubicBezTo>
                      <a:pt x="4116069" y="1079500"/>
                      <a:pt x="4118609" y="1069340"/>
                      <a:pt x="4110989" y="1059180"/>
                    </a:cubicBezTo>
                    <a:cubicBezTo>
                      <a:pt x="4108449" y="1056640"/>
                      <a:pt x="4109719" y="1050290"/>
                      <a:pt x="4110989" y="1046480"/>
                    </a:cubicBezTo>
                    <a:cubicBezTo>
                      <a:pt x="4114799" y="1032510"/>
                      <a:pt x="4107179" y="1021080"/>
                      <a:pt x="4093209" y="1018540"/>
                    </a:cubicBezTo>
                    <a:lnTo>
                      <a:pt x="4088129" y="1018540"/>
                    </a:lnTo>
                    <a:cubicBezTo>
                      <a:pt x="4089399" y="1014730"/>
                      <a:pt x="4090669" y="1013460"/>
                      <a:pt x="4091939" y="1010920"/>
                    </a:cubicBezTo>
                    <a:cubicBezTo>
                      <a:pt x="4088129" y="1009650"/>
                      <a:pt x="4084319" y="1009650"/>
                      <a:pt x="4081779" y="1007110"/>
                    </a:cubicBezTo>
                    <a:cubicBezTo>
                      <a:pt x="4079239" y="1005840"/>
                      <a:pt x="4077969" y="1002030"/>
                      <a:pt x="4075429" y="1000760"/>
                    </a:cubicBezTo>
                    <a:cubicBezTo>
                      <a:pt x="4065269" y="995680"/>
                      <a:pt x="4053839" y="990600"/>
                      <a:pt x="4042409" y="985520"/>
                    </a:cubicBezTo>
                    <a:cubicBezTo>
                      <a:pt x="4038599" y="984250"/>
                      <a:pt x="4033519" y="984250"/>
                      <a:pt x="4029709" y="984250"/>
                    </a:cubicBezTo>
                    <a:cubicBezTo>
                      <a:pt x="4027169" y="985520"/>
                      <a:pt x="4025899" y="980440"/>
                      <a:pt x="4023359" y="980440"/>
                    </a:cubicBezTo>
                    <a:cubicBezTo>
                      <a:pt x="4005579" y="976630"/>
                      <a:pt x="3987799" y="974090"/>
                      <a:pt x="3970019" y="969010"/>
                    </a:cubicBezTo>
                    <a:cubicBezTo>
                      <a:pt x="3956049" y="963930"/>
                      <a:pt x="3939539" y="974090"/>
                      <a:pt x="3925569" y="963930"/>
                    </a:cubicBezTo>
                    <a:cubicBezTo>
                      <a:pt x="3924299" y="962660"/>
                      <a:pt x="3921759" y="965200"/>
                      <a:pt x="3920489" y="965200"/>
                    </a:cubicBezTo>
                    <a:cubicBezTo>
                      <a:pt x="3909059" y="962660"/>
                      <a:pt x="3898899" y="969010"/>
                      <a:pt x="3887469" y="965200"/>
                    </a:cubicBezTo>
                    <a:cubicBezTo>
                      <a:pt x="3876039" y="961390"/>
                      <a:pt x="3863339" y="960120"/>
                      <a:pt x="3858259" y="948690"/>
                    </a:cubicBezTo>
                    <a:cubicBezTo>
                      <a:pt x="3853179" y="937260"/>
                      <a:pt x="3849369" y="925830"/>
                      <a:pt x="3849369" y="914400"/>
                    </a:cubicBezTo>
                    <a:cubicBezTo>
                      <a:pt x="3850639" y="900430"/>
                      <a:pt x="3856989" y="885190"/>
                      <a:pt x="3832859" y="887730"/>
                    </a:cubicBezTo>
                    <a:cubicBezTo>
                      <a:pt x="3834129" y="885190"/>
                      <a:pt x="3834129" y="882650"/>
                      <a:pt x="3835399" y="881380"/>
                    </a:cubicBezTo>
                    <a:cubicBezTo>
                      <a:pt x="3761739" y="873760"/>
                      <a:pt x="3688079" y="867410"/>
                      <a:pt x="3615689" y="859790"/>
                    </a:cubicBezTo>
                    <a:cubicBezTo>
                      <a:pt x="3613149" y="850900"/>
                      <a:pt x="3610609" y="840740"/>
                      <a:pt x="3608069" y="826770"/>
                    </a:cubicBezTo>
                    <a:cubicBezTo>
                      <a:pt x="3622039" y="842010"/>
                      <a:pt x="3634739" y="850900"/>
                      <a:pt x="3652519" y="849630"/>
                    </a:cubicBezTo>
                    <a:cubicBezTo>
                      <a:pt x="3653789" y="839470"/>
                      <a:pt x="3652519" y="831850"/>
                      <a:pt x="3642359" y="825500"/>
                    </a:cubicBezTo>
                    <a:cubicBezTo>
                      <a:pt x="3641089" y="824230"/>
                      <a:pt x="3639819" y="819150"/>
                      <a:pt x="3641089" y="816610"/>
                    </a:cubicBezTo>
                    <a:cubicBezTo>
                      <a:pt x="3646169" y="803910"/>
                      <a:pt x="3651249" y="792480"/>
                      <a:pt x="3655059" y="781050"/>
                    </a:cubicBezTo>
                    <a:cubicBezTo>
                      <a:pt x="3660139" y="784860"/>
                      <a:pt x="3663949" y="787400"/>
                      <a:pt x="3669029" y="789940"/>
                    </a:cubicBezTo>
                    <a:lnTo>
                      <a:pt x="3671569" y="787400"/>
                    </a:lnTo>
                    <a:lnTo>
                      <a:pt x="3656329" y="764540"/>
                    </a:lnTo>
                    <a:cubicBezTo>
                      <a:pt x="3666489" y="767080"/>
                      <a:pt x="3675379" y="768350"/>
                      <a:pt x="3686809" y="770890"/>
                    </a:cubicBezTo>
                    <a:cubicBezTo>
                      <a:pt x="3682999" y="763270"/>
                      <a:pt x="3679189" y="758190"/>
                      <a:pt x="3679189" y="758190"/>
                    </a:cubicBezTo>
                    <a:cubicBezTo>
                      <a:pt x="3685539" y="753110"/>
                      <a:pt x="3691889" y="748030"/>
                      <a:pt x="3700779" y="741680"/>
                    </a:cubicBezTo>
                    <a:cubicBezTo>
                      <a:pt x="3700779" y="740410"/>
                      <a:pt x="3702049" y="732790"/>
                      <a:pt x="3705859" y="731520"/>
                    </a:cubicBezTo>
                    <a:cubicBezTo>
                      <a:pt x="3713479" y="727710"/>
                      <a:pt x="3716019" y="734060"/>
                      <a:pt x="3718559" y="740410"/>
                    </a:cubicBezTo>
                    <a:cubicBezTo>
                      <a:pt x="3719829" y="744220"/>
                      <a:pt x="3727449" y="745490"/>
                      <a:pt x="3732529" y="746760"/>
                    </a:cubicBezTo>
                    <a:cubicBezTo>
                      <a:pt x="3737609" y="748030"/>
                      <a:pt x="3743959" y="748030"/>
                      <a:pt x="3750309" y="746760"/>
                    </a:cubicBezTo>
                    <a:cubicBezTo>
                      <a:pt x="3760469" y="746760"/>
                      <a:pt x="3770629" y="745490"/>
                      <a:pt x="3784599" y="744220"/>
                    </a:cubicBezTo>
                    <a:cubicBezTo>
                      <a:pt x="3774440" y="741680"/>
                      <a:pt x="3766819" y="739140"/>
                      <a:pt x="3760469" y="737870"/>
                    </a:cubicBezTo>
                    <a:cubicBezTo>
                      <a:pt x="3760469" y="736600"/>
                      <a:pt x="3760469" y="735330"/>
                      <a:pt x="3759199" y="734060"/>
                    </a:cubicBezTo>
                    <a:cubicBezTo>
                      <a:pt x="3769359" y="731520"/>
                      <a:pt x="3779519" y="728980"/>
                      <a:pt x="3788409" y="726440"/>
                    </a:cubicBezTo>
                    <a:cubicBezTo>
                      <a:pt x="3798569" y="728980"/>
                      <a:pt x="3807459" y="732790"/>
                      <a:pt x="3815079" y="735330"/>
                    </a:cubicBezTo>
                    <a:cubicBezTo>
                      <a:pt x="3817619" y="758190"/>
                      <a:pt x="3832859" y="739140"/>
                      <a:pt x="3841749" y="741680"/>
                    </a:cubicBezTo>
                    <a:cubicBezTo>
                      <a:pt x="3839209" y="736600"/>
                      <a:pt x="3835399" y="731520"/>
                      <a:pt x="3831590" y="725170"/>
                    </a:cubicBezTo>
                    <a:cubicBezTo>
                      <a:pt x="3848099"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69" y="736600"/>
                    </a:cubicBezTo>
                    <a:cubicBezTo>
                      <a:pt x="3992879" y="735330"/>
                      <a:pt x="3995419" y="735330"/>
                      <a:pt x="3996690" y="734060"/>
                    </a:cubicBezTo>
                    <a:cubicBezTo>
                      <a:pt x="3999230" y="725170"/>
                      <a:pt x="4000499"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19"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19" y="78740"/>
                    </a:lnTo>
                    <a:cubicBezTo>
                      <a:pt x="2221230" y="80010"/>
                      <a:pt x="2200909" y="85090"/>
                      <a:pt x="2180590" y="86360"/>
                    </a:cubicBezTo>
                    <a:cubicBezTo>
                      <a:pt x="2148840" y="88900"/>
                      <a:pt x="2115819" y="90170"/>
                      <a:pt x="2084069" y="92710"/>
                    </a:cubicBezTo>
                    <a:cubicBezTo>
                      <a:pt x="2076449" y="92710"/>
                      <a:pt x="2067559"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1"/>
                    </a:cubicBezTo>
                    <a:cubicBezTo>
                      <a:pt x="29210" y="1938021"/>
                      <a:pt x="29210" y="1967231"/>
                      <a:pt x="34290" y="1968500"/>
                    </a:cubicBezTo>
                    <a:cubicBezTo>
                      <a:pt x="43180" y="1972310"/>
                      <a:pt x="45720" y="1983740"/>
                      <a:pt x="53340" y="1988821"/>
                    </a:cubicBezTo>
                    <a:cubicBezTo>
                      <a:pt x="54610" y="1990091"/>
                      <a:pt x="55880" y="1992631"/>
                      <a:pt x="55880" y="1992631"/>
                    </a:cubicBezTo>
                    <a:cubicBezTo>
                      <a:pt x="45720" y="2004060"/>
                      <a:pt x="60960" y="1998981"/>
                      <a:pt x="63500" y="2004060"/>
                    </a:cubicBezTo>
                    <a:cubicBezTo>
                      <a:pt x="60960" y="2010410"/>
                      <a:pt x="55880" y="2016760"/>
                      <a:pt x="54610" y="2024381"/>
                    </a:cubicBezTo>
                    <a:cubicBezTo>
                      <a:pt x="53340" y="2032001"/>
                      <a:pt x="54610" y="2038351"/>
                      <a:pt x="66040" y="2034541"/>
                    </a:cubicBezTo>
                    <a:cubicBezTo>
                      <a:pt x="64770" y="2045971"/>
                      <a:pt x="63500" y="2056131"/>
                      <a:pt x="62230" y="2067561"/>
                    </a:cubicBezTo>
                    <a:cubicBezTo>
                      <a:pt x="63500" y="2067561"/>
                      <a:pt x="64770" y="2066291"/>
                      <a:pt x="64770" y="2066291"/>
                    </a:cubicBezTo>
                    <a:cubicBezTo>
                      <a:pt x="68580" y="2075181"/>
                      <a:pt x="71120" y="2082801"/>
                      <a:pt x="74930" y="2090421"/>
                    </a:cubicBezTo>
                    <a:cubicBezTo>
                      <a:pt x="81280" y="2090421"/>
                      <a:pt x="87630" y="2091691"/>
                      <a:pt x="95250" y="2092960"/>
                    </a:cubicBezTo>
                    <a:lnTo>
                      <a:pt x="95250" y="2096771"/>
                    </a:lnTo>
                    <a:cubicBezTo>
                      <a:pt x="91440" y="2098041"/>
                      <a:pt x="87630" y="2099310"/>
                      <a:pt x="83820" y="2100581"/>
                    </a:cubicBezTo>
                    <a:cubicBezTo>
                      <a:pt x="85090" y="2101851"/>
                      <a:pt x="87630" y="2101851"/>
                      <a:pt x="87630" y="2101851"/>
                    </a:cubicBezTo>
                    <a:cubicBezTo>
                      <a:pt x="88900" y="2120901"/>
                      <a:pt x="105410" y="2118361"/>
                      <a:pt x="116840" y="2123441"/>
                    </a:cubicBezTo>
                    <a:cubicBezTo>
                      <a:pt x="121920" y="2125981"/>
                      <a:pt x="128270" y="2127251"/>
                      <a:pt x="132080" y="2125981"/>
                    </a:cubicBezTo>
                    <a:cubicBezTo>
                      <a:pt x="139700" y="2122171"/>
                      <a:pt x="144780" y="2123441"/>
                      <a:pt x="144780" y="2131060"/>
                    </a:cubicBezTo>
                    <a:cubicBezTo>
                      <a:pt x="144780" y="2134871"/>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1"/>
                      <a:pt x="265430" y="2128521"/>
                    </a:cubicBezTo>
                    <a:cubicBezTo>
                      <a:pt x="275590" y="2128521"/>
                      <a:pt x="284480" y="2128521"/>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19" y="3074670"/>
                      <a:pt x="881380" y="3075940"/>
                      <a:pt x="878840" y="3077210"/>
                    </a:cubicBezTo>
                    <a:cubicBezTo>
                      <a:pt x="881380" y="3078480"/>
                      <a:pt x="883920" y="3081020"/>
                      <a:pt x="887730" y="3082290"/>
                    </a:cubicBezTo>
                    <a:cubicBezTo>
                      <a:pt x="891539" y="3083560"/>
                      <a:pt x="895349"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599" y="3012440"/>
                      <a:pt x="1374140" y="3012440"/>
                    </a:cubicBezTo>
                    <a:cubicBezTo>
                      <a:pt x="1375410" y="3017520"/>
                      <a:pt x="1374140" y="3023870"/>
                      <a:pt x="1376680" y="3025140"/>
                    </a:cubicBezTo>
                    <a:cubicBezTo>
                      <a:pt x="1380490" y="3027680"/>
                      <a:pt x="1386840" y="3027680"/>
                      <a:pt x="1391919" y="3026410"/>
                    </a:cubicBezTo>
                    <a:cubicBezTo>
                      <a:pt x="1398269" y="3025140"/>
                      <a:pt x="1405889" y="3018790"/>
                      <a:pt x="1408430" y="3021330"/>
                    </a:cubicBezTo>
                    <a:cubicBezTo>
                      <a:pt x="1421130" y="3031490"/>
                      <a:pt x="1430019" y="3022600"/>
                      <a:pt x="1436369" y="3017520"/>
                    </a:cubicBezTo>
                    <a:cubicBezTo>
                      <a:pt x="1441449" y="3018790"/>
                      <a:pt x="1443989" y="3022600"/>
                      <a:pt x="1446530" y="3021330"/>
                    </a:cubicBezTo>
                    <a:cubicBezTo>
                      <a:pt x="1452880" y="3020060"/>
                      <a:pt x="1460499" y="3018790"/>
                      <a:pt x="1466849" y="3017520"/>
                    </a:cubicBezTo>
                    <a:cubicBezTo>
                      <a:pt x="1480819" y="3013710"/>
                      <a:pt x="1496060" y="3011170"/>
                      <a:pt x="1510030" y="3011170"/>
                    </a:cubicBezTo>
                    <a:cubicBezTo>
                      <a:pt x="1529080" y="3009900"/>
                      <a:pt x="1546860" y="3004820"/>
                      <a:pt x="1565910" y="3003550"/>
                    </a:cubicBezTo>
                    <a:cubicBezTo>
                      <a:pt x="1574799" y="3002280"/>
                      <a:pt x="1583690" y="3004820"/>
                      <a:pt x="1592580" y="3006090"/>
                    </a:cubicBezTo>
                    <a:cubicBezTo>
                      <a:pt x="1595119" y="3006090"/>
                      <a:pt x="1598930" y="3006090"/>
                      <a:pt x="1598930" y="3004820"/>
                    </a:cubicBezTo>
                    <a:cubicBezTo>
                      <a:pt x="1598930" y="2992120"/>
                      <a:pt x="1619249" y="2998470"/>
                      <a:pt x="1616710" y="2984500"/>
                    </a:cubicBezTo>
                    <a:cubicBezTo>
                      <a:pt x="1619249"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09" y="2980690"/>
                      <a:pt x="1691640" y="2979420"/>
                      <a:pt x="1700530" y="2985770"/>
                    </a:cubicBezTo>
                    <a:cubicBezTo>
                      <a:pt x="1699259" y="2987040"/>
                      <a:pt x="1696719" y="2988310"/>
                      <a:pt x="1694180" y="2990850"/>
                    </a:cubicBezTo>
                    <a:cubicBezTo>
                      <a:pt x="1709419" y="2987040"/>
                      <a:pt x="1723390" y="2979420"/>
                      <a:pt x="1738630" y="2980690"/>
                    </a:cubicBezTo>
                    <a:cubicBezTo>
                      <a:pt x="1753869" y="2980690"/>
                      <a:pt x="1769109" y="2983230"/>
                      <a:pt x="1783080" y="2974340"/>
                    </a:cubicBezTo>
                    <a:cubicBezTo>
                      <a:pt x="1784350" y="2978150"/>
                      <a:pt x="1784350" y="2981960"/>
                      <a:pt x="1786890" y="2983230"/>
                    </a:cubicBezTo>
                    <a:cubicBezTo>
                      <a:pt x="1790700" y="2985770"/>
                      <a:pt x="1797050" y="2987040"/>
                      <a:pt x="1798319" y="2985770"/>
                    </a:cubicBezTo>
                    <a:cubicBezTo>
                      <a:pt x="1805940" y="2974340"/>
                      <a:pt x="1818640" y="2975610"/>
                      <a:pt x="1826259" y="2981960"/>
                    </a:cubicBezTo>
                    <a:cubicBezTo>
                      <a:pt x="1836419" y="2989580"/>
                      <a:pt x="1842769" y="2983230"/>
                      <a:pt x="1851659" y="2981960"/>
                    </a:cubicBezTo>
                    <a:cubicBezTo>
                      <a:pt x="1844039" y="2978150"/>
                      <a:pt x="1837689" y="2974340"/>
                      <a:pt x="1831339" y="2971800"/>
                    </a:cubicBezTo>
                    <a:cubicBezTo>
                      <a:pt x="1832609" y="2970530"/>
                      <a:pt x="1832609" y="2969260"/>
                      <a:pt x="1833879" y="2967990"/>
                    </a:cubicBezTo>
                    <a:cubicBezTo>
                      <a:pt x="1837689" y="2969260"/>
                      <a:pt x="1842769" y="2970530"/>
                      <a:pt x="1846579" y="2973070"/>
                    </a:cubicBezTo>
                    <a:cubicBezTo>
                      <a:pt x="1847849" y="2967990"/>
                      <a:pt x="1850389" y="2964180"/>
                      <a:pt x="1851659" y="2960370"/>
                    </a:cubicBezTo>
                    <a:cubicBezTo>
                      <a:pt x="1864359" y="2966720"/>
                      <a:pt x="1875789" y="2971799"/>
                      <a:pt x="1889759" y="2962909"/>
                    </a:cubicBezTo>
                    <a:cubicBezTo>
                      <a:pt x="1892299" y="2961639"/>
                      <a:pt x="1902459" y="2954020"/>
                      <a:pt x="1899919" y="2966720"/>
                    </a:cubicBezTo>
                    <a:cubicBezTo>
                      <a:pt x="1893569" y="2970530"/>
                      <a:pt x="1887219" y="2974340"/>
                      <a:pt x="1880869" y="2976880"/>
                    </a:cubicBezTo>
                    <a:cubicBezTo>
                      <a:pt x="1880869" y="2978150"/>
                      <a:pt x="1882139" y="2978150"/>
                      <a:pt x="1882139" y="2979420"/>
                    </a:cubicBezTo>
                    <a:cubicBezTo>
                      <a:pt x="1889759" y="2978149"/>
                      <a:pt x="1898649" y="2976880"/>
                      <a:pt x="1907539" y="2975609"/>
                    </a:cubicBezTo>
                    <a:cubicBezTo>
                      <a:pt x="1904999" y="2971799"/>
                      <a:pt x="1903729" y="2969259"/>
                      <a:pt x="1902459" y="2966720"/>
                    </a:cubicBezTo>
                    <a:cubicBezTo>
                      <a:pt x="1911349" y="2967990"/>
                      <a:pt x="1921509" y="2969259"/>
                      <a:pt x="1930399" y="2967990"/>
                    </a:cubicBezTo>
                    <a:cubicBezTo>
                      <a:pt x="1949449" y="2966720"/>
                      <a:pt x="1963419" y="2947670"/>
                      <a:pt x="1986279" y="2955290"/>
                    </a:cubicBezTo>
                    <a:cubicBezTo>
                      <a:pt x="1993899" y="2957830"/>
                      <a:pt x="2011679" y="2955290"/>
                      <a:pt x="2012949" y="2938780"/>
                    </a:cubicBezTo>
                    <a:cubicBezTo>
                      <a:pt x="2012949" y="2942590"/>
                      <a:pt x="2012949" y="2947670"/>
                      <a:pt x="2014219" y="2950209"/>
                    </a:cubicBezTo>
                    <a:cubicBezTo>
                      <a:pt x="2026919" y="2946399"/>
                      <a:pt x="2038349" y="2942589"/>
                      <a:pt x="2051049" y="2938780"/>
                    </a:cubicBezTo>
                    <a:cubicBezTo>
                      <a:pt x="2051049" y="2940050"/>
                      <a:pt x="2048509" y="2943859"/>
                      <a:pt x="2049779" y="2946400"/>
                    </a:cubicBezTo>
                    <a:cubicBezTo>
                      <a:pt x="2049779" y="2950210"/>
                      <a:pt x="2052319" y="2954020"/>
                      <a:pt x="2054859" y="2956560"/>
                    </a:cubicBezTo>
                    <a:cubicBezTo>
                      <a:pt x="2056129" y="2957830"/>
                      <a:pt x="2062479" y="2956560"/>
                      <a:pt x="2062479" y="2955290"/>
                    </a:cubicBezTo>
                    <a:cubicBezTo>
                      <a:pt x="2065019" y="2943860"/>
                      <a:pt x="2073909" y="2945130"/>
                      <a:pt x="2082799" y="2945130"/>
                    </a:cubicBezTo>
                    <a:cubicBezTo>
                      <a:pt x="2090419" y="2945130"/>
                      <a:pt x="2099309" y="2943859"/>
                      <a:pt x="2108199" y="2942590"/>
                    </a:cubicBezTo>
                    <a:cubicBezTo>
                      <a:pt x="2112009" y="2936240"/>
                      <a:pt x="2114549" y="2926080"/>
                      <a:pt x="2127249" y="2938780"/>
                    </a:cubicBezTo>
                    <a:cubicBezTo>
                      <a:pt x="2132329" y="2943859"/>
                      <a:pt x="2145029" y="2942590"/>
                      <a:pt x="2146299" y="2932430"/>
                    </a:cubicBezTo>
                    <a:lnTo>
                      <a:pt x="2199639" y="2932430"/>
                    </a:lnTo>
                    <a:lnTo>
                      <a:pt x="2199639" y="2934970"/>
                    </a:lnTo>
                    <a:cubicBezTo>
                      <a:pt x="2205989" y="2933699"/>
                      <a:pt x="2212339" y="2931159"/>
                      <a:pt x="2217419" y="2929890"/>
                    </a:cubicBezTo>
                    <a:cubicBezTo>
                      <a:pt x="2221229" y="2936240"/>
                      <a:pt x="2225039" y="2942590"/>
                      <a:pt x="2230119" y="2950210"/>
                    </a:cubicBezTo>
                    <a:cubicBezTo>
                      <a:pt x="2239009" y="2926080"/>
                      <a:pt x="2249169" y="2921000"/>
                      <a:pt x="2266949" y="2929890"/>
                    </a:cubicBezTo>
                    <a:cubicBezTo>
                      <a:pt x="2269489" y="2931160"/>
                      <a:pt x="2269489" y="2937510"/>
                      <a:pt x="2270759" y="2942590"/>
                    </a:cubicBezTo>
                    <a:cubicBezTo>
                      <a:pt x="2272029" y="2941320"/>
                      <a:pt x="2279649" y="2938780"/>
                      <a:pt x="2279649" y="2937510"/>
                    </a:cubicBezTo>
                    <a:cubicBezTo>
                      <a:pt x="2278379" y="2927350"/>
                      <a:pt x="2292349" y="2934970"/>
                      <a:pt x="2291079" y="2927350"/>
                    </a:cubicBezTo>
                    <a:cubicBezTo>
                      <a:pt x="2302509" y="2932430"/>
                      <a:pt x="2305049" y="2924810"/>
                      <a:pt x="2307589" y="2919730"/>
                    </a:cubicBezTo>
                    <a:cubicBezTo>
                      <a:pt x="2302509" y="2915920"/>
                      <a:pt x="2299969" y="2913380"/>
                      <a:pt x="2296159" y="2909570"/>
                    </a:cubicBezTo>
                    <a:cubicBezTo>
                      <a:pt x="2297429" y="2908299"/>
                      <a:pt x="2297429" y="2907030"/>
                      <a:pt x="2298699" y="2905759"/>
                    </a:cubicBezTo>
                    <a:cubicBezTo>
                      <a:pt x="2308859" y="2912109"/>
                      <a:pt x="2319019" y="2918459"/>
                      <a:pt x="2325369" y="2922270"/>
                    </a:cubicBezTo>
                    <a:cubicBezTo>
                      <a:pt x="2335529" y="2920999"/>
                      <a:pt x="2344419" y="2920999"/>
                      <a:pt x="2353309" y="2919730"/>
                    </a:cubicBezTo>
                    <a:cubicBezTo>
                      <a:pt x="2362199" y="2918460"/>
                      <a:pt x="2371089" y="2914650"/>
                      <a:pt x="2381249" y="2912109"/>
                    </a:cubicBezTo>
                    <a:cubicBezTo>
                      <a:pt x="2382519" y="2914649"/>
                      <a:pt x="2383789" y="2915920"/>
                      <a:pt x="2385059" y="2918459"/>
                    </a:cubicBezTo>
                    <a:cubicBezTo>
                      <a:pt x="2388869" y="2913380"/>
                      <a:pt x="2391409" y="2908299"/>
                      <a:pt x="2396489" y="2899409"/>
                    </a:cubicBezTo>
                    <a:lnTo>
                      <a:pt x="2396489" y="2919730"/>
                    </a:lnTo>
                    <a:cubicBezTo>
                      <a:pt x="2407919" y="2912109"/>
                      <a:pt x="2416809" y="2905759"/>
                      <a:pt x="2424429" y="2899409"/>
                    </a:cubicBezTo>
                    <a:cubicBezTo>
                      <a:pt x="2429509" y="2908299"/>
                      <a:pt x="2433319" y="2917189"/>
                      <a:pt x="2437129" y="2924809"/>
                    </a:cubicBezTo>
                    <a:cubicBezTo>
                      <a:pt x="2438399" y="2924809"/>
                      <a:pt x="2438399" y="2923539"/>
                      <a:pt x="2439669" y="2923539"/>
                    </a:cubicBezTo>
                    <a:cubicBezTo>
                      <a:pt x="2438399" y="2918459"/>
                      <a:pt x="2437129" y="2913379"/>
                      <a:pt x="2434589" y="2907029"/>
                    </a:cubicBezTo>
                    <a:lnTo>
                      <a:pt x="2499359" y="2907029"/>
                    </a:lnTo>
                    <a:cubicBezTo>
                      <a:pt x="2505709" y="2895599"/>
                      <a:pt x="2519679" y="2894329"/>
                      <a:pt x="2531109" y="2905759"/>
                    </a:cubicBezTo>
                    <a:cubicBezTo>
                      <a:pt x="2547619" y="2922269"/>
                      <a:pt x="2550159" y="2922269"/>
                      <a:pt x="2560319" y="2898139"/>
                    </a:cubicBezTo>
                    <a:cubicBezTo>
                      <a:pt x="2565399" y="2900679"/>
                      <a:pt x="2570479" y="2903219"/>
                      <a:pt x="2576829" y="2907029"/>
                    </a:cubicBezTo>
                    <a:cubicBezTo>
                      <a:pt x="2584449" y="2890519"/>
                      <a:pt x="2597149" y="2890519"/>
                      <a:pt x="2612389" y="2895599"/>
                    </a:cubicBezTo>
                    <a:cubicBezTo>
                      <a:pt x="2620009" y="2898139"/>
                      <a:pt x="2628899" y="2893059"/>
                      <a:pt x="2637789" y="2890519"/>
                    </a:cubicBezTo>
                    <a:lnTo>
                      <a:pt x="2644139" y="2896869"/>
                    </a:lnTo>
                    <a:cubicBezTo>
                      <a:pt x="2651759" y="2894329"/>
                      <a:pt x="2658109" y="2893059"/>
                      <a:pt x="2664459" y="2890519"/>
                    </a:cubicBezTo>
                    <a:cubicBezTo>
                      <a:pt x="2665730" y="2894329"/>
                      <a:pt x="2665730" y="2896869"/>
                      <a:pt x="2666999" y="2903219"/>
                    </a:cubicBezTo>
                    <a:cubicBezTo>
                      <a:pt x="2672079" y="2898139"/>
                      <a:pt x="2675889" y="2893059"/>
                      <a:pt x="2682239" y="2886709"/>
                    </a:cubicBezTo>
                    <a:cubicBezTo>
                      <a:pt x="2687319" y="2893059"/>
                      <a:pt x="2691129" y="2899409"/>
                      <a:pt x="2696209" y="2905759"/>
                    </a:cubicBezTo>
                    <a:cubicBezTo>
                      <a:pt x="2705099" y="2905759"/>
                      <a:pt x="2719069" y="2913379"/>
                      <a:pt x="2721609" y="2893059"/>
                    </a:cubicBezTo>
                    <a:cubicBezTo>
                      <a:pt x="2721609" y="2890519"/>
                      <a:pt x="2729230" y="2886709"/>
                      <a:pt x="2733039" y="2885439"/>
                    </a:cubicBezTo>
                    <a:cubicBezTo>
                      <a:pt x="2740659" y="2884169"/>
                      <a:pt x="2748279" y="2882899"/>
                      <a:pt x="2755899" y="2882899"/>
                    </a:cubicBezTo>
                    <a:cubicBezTo>
                      <a:pt x="2753359" y="2877819"/>
                      <a:pt x="2750819" y="2874009"/>
                      <a:pt x="2747009" y="2867659"/>
                    </a:cubicBezTo>
                    <a:cubicBezTo>
                      <a:pt x="2757169" y="2870199"/>
                      <a:pt x="2764789" y="2870199"/>
                      <a:pt x="2771139" y="2872739"/>
                    </a:cubicBezTo>
                    <a:cubicBezTo>
                      <a:pt x="2785109" y="2879089"/>
                      <a:pt x="2796539" y="2879089"/>
                      <a:pt x="2810509" y="2868929"/>
                    </a:cubicBezTo>
                    <a:cubicBezTo>
                      <a:pt x="2807969" y="2867659"/>
                      <a:pt x="2805430" y="2865119"/>
                      <a:pt x="2802889" y="2863849"/>
                    </a:cubicBezTo>
                    <a:cubicBezTo>
                      <a:pt x="2804159" y="2860039"/>
                      <a:pt x="2806699" y="2856229"/>
                      <a:pt x="2807969" y="2852419"/>
                    </a:cubicBezTo>
                    <a:cubicBezTo>
                      <a:pt x="2813049" y="2837179"/>
                      <a:pt x="2825749" y="2847339"/>
                      <a:pt x="2834639" y="2843529"/>
                    </a:cubicBezTo>
                    <a:cubicBezTo>
                      <a:pt x="2834639" y="2843529"/>
                      <a:pt x="2839719" y="2848609"/>
                      <a:pt x="2840989" y="2852419"/>
                    </a:cubicBezTo>
                    <a:cubicBezTo>
                      <a:pt x="2844799" y="2860039"/>
                      <a:pt x="2847339" y="2868929"/>
                      <a:pt x="2851149" y="2877819"/>
                    </a:cubicBezTo>
                    <a:cubicBezTo>
                      <a:pt x="2874009" y="2863849"/>
                      <a:pt x="2894329" y="2868929"/>
                      <a:pt x="2914649" y="2871469"/>
                    </a:cubicBezTo>
                    <a:cubicBezTo>
                      <a:pt x="2909569" y="2868929"/>
                      <a:pt x="2905759" y="2866389"/>
                      <a:pt x="2901949" y="2863849"/>
                    </a:cubicBezTo>
                    <a:cubicBezTo>
                      <a:pt x="2901949" y="2862579"/>
                      <a:pt x="2903219" y="2861309"/>
                      <a:pt x="2903219" y="2860039"/>
                    </a:cubicBezTo>
                    <a:cubicBezTo>
                      <a:pt x="2908299" y="2861309"/>
                      <a:pt x="2914649" y="2863849"/>
                      <a:pt x="2919730" y="2865119"/>
                    </a:cubicBezTo>
                    <a:cubicBezTo>
                      <a:pt x="2919730" y="2863849"/>
                      <a:pt x="2919730" y="2862579"/>
                      <a:pt x="2918459" y="2861309"/>
                    </a:cubicBezTo>
                    <a:cubicBezTo>
                      <a:pt x="2922269" y="2860039"/>
                      <a:pt x="2928619" y="2857499"/>
                      <a:pt x="2929889" y="2858769"/>
                    </a:cubicBezTo>
                    <a:cubicBezTo>
                      <a:pt x="2937509" y="2874009"/>
                      <a:pt x="2950209" y="2862579"/>
                      <a:pt x="2961639" y="2866389"/>
                    </a:cubicBezTo>
                    <a:cubicBezTo>
                      <a:pt x="2959099" y="2856229"/>
                      <a:pt x="2957829" y="2848609"/>
                      <a:pt x="2956559" y="2843529"/>
                    </a:cubicBezTo>
                    <a:cubicBezTo>
                      <a:pt x="2961639" y="2838449"/>
                      <a:pt x="2966719" y="2834639"/>
                      <a:pt x="2974339" y="2829559"/>
                    </a:cubicBezTo>
                    <a:cubicBezTo>
                      <a:pt x="2974339" y="2835909"/>
                      <a:pt x="2973069" y="2842259"/>
                      <a:pt x="2973069" y="2848609"/>
                    </a:cubicBezTo>
                    <a:cubicBezTo>
                      <a:pt x="2973069" y="2854959"/>
                      <a:pt x="2974339" y="2861309"/>
                      <a:pt x="2976879" y="2865119"/>
                    </a:cubicBezTo>
                    <a:cubicBezTo>
                      <a:pt x="2978149" y="2867659"/>
                      <a:pt x="2985769" y="2865119"/>
                      <a:pt x="2990849" y="2863849"/>
                    </a:cubicBezTo>
                    <a:cubicBezTo>
                      <a:pt x="2999739" y="2860039"/>
                      <a:pt x="3008629" y="2854959"/>
                      <a:pt x="3017519" y="2865119"/>
                    </a:cubicBezTo>
                    <a:cubicBezTo>
                      <a:pt x="3018790" y="2866389"/>
                      <a:pt x="3023869" y="2865119"/>
                      <a:pt x="3026409" y="2862579"/>
                    </a:cubicBezTo>
                    <a:cubicBezTo>
                      <a:pt x="3032759" y="2856229"/>
                      <a:pt x="3037839" y="2847339"/>
                      <a:pt x="3045459" y="2861309"/>
                    </a:cubicBezTo>
                    <a:cubicBezTo>
                      <a:pt x="3046730" y="2862579"/>
                      <a:pt x="3054349" y="2862579"/>
                      <a:pt x="3058159" y="2861309"/>
                    </a:cubicBezTo>
                    <a:cubicBezTo>
                      <a:pt x="3067049" y="2857499"/>
                      <a:pt x="3074669" y="2853689"/>
                      <a:pt x="3083559" y="2848609"/>
                    </a:cubicBezTo>
                    <a:cubicBezTo>
                      <a:pt x="3082289" y="2852419"/>
                      <a:pt x="3081019" y="2854959"/>
                      <a:pt x="3081019" y="2857499"/>
                    </a:cubicBezTo>
                    <a:cubicBezTo>
                      <a:pt x="3091180" y="2862579"/>
                      <a:pt x="3100069" y="2865119"/>
                      <a:pt x="3107690" y="2853689"/>
                    </a:cubicBezTo>
                    <a:cubicBezTo>
                      <a:pt x="3110230" y="2849879"/>
                      <a:pt x="3119119" y="2849879"/>
                      <a:pt x="3125469" y="2848609"/>
                    </a:cubicBezTo>
                    <a:cubicBezTo>
                      <a:pt x="3121659" y="2844799"/>
                      <a:pt x="3116580" y="2842259"/>
                      <a:pt x="3111499" y="2838449"/>
                    </a:cubicBezTo>
                    <a:cubicBezTo>
                      <a:pt x="3133089" y="2825749"/>
                      <a:pt x="3135629" y="2827019"/>
                      <a:pt x="3135629" y="2844799"/>
                    </a:cubicBezTo>
                    <a:cubicBezTo>
                      <a:pt x="3138169" y="2839719"/>
                      <a:pt x="3139439" y="2835909"/>
                      <a:pt x="3143249" y="2828289"/>
                    </a:cubicBezTo>
                    <a:cubicBezTo>
                      <a:pt x="3162299" y="2829559"/>
                      <a:pt x="3181349" y="2832099"/>
                      <a:pt x="3201669" y="2833369"/>
                    </a:cubicBezTo>
                    <a:lnTo>
                      <a:pt x="3201669" y="2839719"/>
                    </a:lnTo>
                    <a:lnTo>
                      <a:pt x="3194049" y="2839719"/>
                    </a:lnTo>
                    <a:cubicBezTo>
                      <a:pt x="3178809" y="2840989"/>
                      <a:pt x="3163569" y="2840989"/>
                      <a:pt x="3148329" y="2842259"/>
                    </a:cubicBezTo>
                    <a:cubicBezTo>
                      <a:pt x="3153409" y="2844799"/>
                      <a:pt x="3159759" y="2848609"/>
                      <a:pt x="3164839" y="2851149"/>
                    </a:cubicBezTo>
                    <a:cubicBezTo>
                      <a:pt x="3167379" y="2844799"/>
                      <a:pt x="3168649" y="2846069"/>
                      <a:pt x="3174999" y="2848609"/>
                    </a:cubicBezTo>
                    <a:cubicBezTo>
                      <a:pt x="3183889" y="2851149"/>
                      <a:pt x="3194049" y="2851149"/>
                      <a:pt x="3204209" y="2852419"/>
                    </a:cubicBezTo>
                    <a:cubicBezTo>
                      <a:pt x="3209289" y="2852419"/>
                      <a:pt x="3214369" y="2853689"/>
                      <a:pt x="3220719" y="2854959"/>
                    </a:cubicBezTo>
                    <a:cubicBezTo>
                      <a:pt x="3221990" y="2851149"/>
                      <a:pt x="3224530" y="2846069"/>
                      <a:pt x="3227069" y="2839719"/>
                    </a:cubicBezTo>
                    <a:cubicBezTo>
                      <a:pt x="3241040" y="2862579"/>
                      <a:pt x="3251199" y="2861309"/>
                      <a:pt x="3267710" y="2838449"/>
                    </a:cubicBezTo>
                    <a:cubicBezTo>
                      <a:pt x="3267710" y="2842259"/>
                      <a:pt x="3268980" y="2844799"/>
                      <a:pt x="3268980" y="2847339"/>
                    </a:cubicBezTo>
                    <a:cubicBezTo>
                      <a:pt x="3274060" y="2847339"/>
                      <a:pt x="3277870" y="2847339"/>
                      <a:pt x="3282950" y="2846069"/>
                    </a:cubicBezTo>
                    <a:cubicBezTo>
                      <a:pt x="3281680" y="2848609"/>
                      <a:pt x="3280410" y="2851149"/>
                      <a:pt x="3279140" y="2852419"/>
                    </a:cubicBezTo>
                    <a:lnTo>
                      <a:pt x="3281680" y="2854959"/>
                    </a:lnTo>
                    <a:cubicBezTo>
                      <a:pt x="3285490" y="2851149"/>
                      <a:pt x="3289300" y="2847339"/>
                      <a:pt x="3295650" y="2842259"/>
                    </a:cubicBezTo>
                    <a:cubicBezTo>
                      <a:pt x="3300730" y="2844799"/>
                      <a:pt x="3307080" y="2847339"/>
                      <a:pt x="3312160" y="2849879"/>
                    </a:cubicBezTo>
                    <a:cubicBezTo>
                      <a:pt x="3317240" y="2846069"/>
                      <a:pt x="3323590" y="2842259"/>
                      <a:pt x="3329940" y="2838449"/>
                    </a:cubicBezTo>
                    <a:cubicBezTo>
                      <a:pt x="3338830" y="2856229"/>
                      <a:pt x="3350260" y="2858769"/>
                      <a:pt x="3360420" y="2846069"/>
                    </a:cubicBezTo>
                    <a:cubicBezTo>
                      <a:pt x="3375660" y="2847339"/>
                      <a:pt x="3388360" y="2848609"/>
                      <a:pt x="3397250" y="2848609"/>
                    </a:cubicBezTo>
                    <a:cubicBezTo>
                      <a:pt x="3398520" y="2839719"/>
                      <a:pt x="3399790" y="2833369"/>
                      <a:pt x="3401060" y="2827019"/>
                    </a:cubicBezTo>
                    <a:cubicBezTo>
                      <a:pt x="3406140" y="2828289"/>
                      <a:pt x="3409950" y="2829559"/>
                      <a:pt x="3415030" y="2830829"/>
                    </a:cubicBezTo>
                    <a:cubicBezTo>
                      <a:pt x="3417570" y="2832099"/>
                      <a:pt x="3420110" y="2834639"/>
                      <a:pt x="3422650" y="2835909"/>
                    </a:cubicBezTo>
                    <a:cubicBezTo>
                      <a:pt x="3418840" y="2837179"/>
                      <a:pt x="3415030" y="2837179"/>
                      <a:pt x="3411220" y="2838449"/>
                    </a:cubicBezTo>
                    <a:cubicBezTo>
                      <a:pt x="3422650" y="2848609"/>
                      <a:pt x="3431540" y="2846069"/>
                      <a:pt x="3440430" y="2838449"/>
                    </a:cubicBezTo>
                    <a:cubicBezTo>
                      <a:pt x="3436620" y="2848609"/>
                      <a:pt x="3448050" y="2847339"/>
                      <a:pt x="3449320" y="2847339"/>
                    </a:cubicBezTo>
                    <a:cubicBezTo>
                      <a:pt x="3465830" y="2840989"/>
                      <a:pt x="3481070" y="2837179"/>
                      <a:pt x="3498850" y="2847339"/>
                    </a:cubicBezTo>
                    <a:cubicBezTo>
                      <a:pt x="3501390" y="2834639"/>
                      <a:pt x="3503930" y="2824479"/>
                      <a:pt x="3505200" y="2814319"/>
                    </a:cubicBezTo>
                    <a:cubicBezTo>
                      <a:pt x="3511550" y="2815589"/>
                      <a:pt x="3516630" y="2815589"/>
                      <a:pt x="3522980" y="2816859"/>
                    </a:cubicBezTo>
                    <a:cubicBezTo>
                      <a:pt x="3528060" y="2816859"/>
                      <a:pt x="3533140" y="2818129"/>
                      <a:pt x="3538220" y="2818129"/>
                    </a:cubicBezTo>
                    <a:lnTo>
                      <a:pt x="3538220" y="2821939"/>
                    </a:lnTo>
                    <a:cubicBezTo>
                      <a:pt x="3533140" y="2823209"/>
                      <a:pt x="3529330" y="2824479"/>
                      <a:pt x="3524250" y="2825749"/>
                    </a:cubicBezTo>
                    <a:lnTo>
                      <a:pt x="3524250" y="2829559"/>
                    </a:lnTo>
                    <a:cubicBezTo>
                      <a:pt x="3542030" y="2833369"/>
                      <a:pt x="3558540" y="2837179"/>
                      <a:pt x="3576320" y="2839719"/>
                    </a:cubicBezTo>
                    <a:cubicBezTo>
                      <a:pt x="3580130" y="2840989"/>
                      <a:pt x="3585210" y="2837179"/>
                      <a:pt x="3591560" y="2833369"/>
                    </a:cubicBezTo>
                    <a:cubicBezTo>
                      <a:pt x="3594100" y="2834639"/>
                      <a:pt x="3600450" y="2837179"/>
                      <a:pt x="3608070" y="2838449"/>
                    </a:cubicBezTo>
                    <a:cubicBezTo>
                      <a:pt x="3627120" y="2840989"/>
                      <a:pt x="3647440" y="2843529"/>
                      <a:pt x="3662680" y="2827019"/>
                    </a:cubicBezTo>
                    <a:cubicBezTo>
                      <a:pt x="3663950" y="2840989"/>
                      <a:pt x="3676650" y="2832099"/>
                      <a:pt x="3683000" y="2837179"/>
                    </a:cubicBezTo>
                    <a:cubicBezTo>
                      <a:pt x="3683000" y="2837179"/>
                      <a:pt x="3689350" y="2832099"/>
                      <a:pt x="3691890" y="2829559"/>
                    </a:cubicBezTo>
                    <a:cubicBezTo>
                      <a:pt x="3691890" y="2829559"/>
                      <a:pt x="3690620" y="2828289"/>
                      <a:pt x="3690620" y="2827019"/>
                    </a:cubicBezTo>
                    <a:cubicBezTo>
                      <a:pt x="3693160" y="2828289"/>
                      <a:pt x="3694430" y="2832099"/>
                      <a:pt x="3696970" y="2830829"/>
                    </a:cubicBezTo>
                    <a:cubicBezTo>
                      <a:pt x="3708400" y="2830829"/>
                      <a:pt x="3718560" y="2829559"/>
                      <a:pt x="3726180" y="2829559"/>
                    </a:cubicBezTo>
                    <a:cubicBezTo>
                      <a:pt x="3732530" y="2833369"/>
                      <a:pt x="3736340" y="2837179"/>
                      <a:pt x="3738880" y="2835909"/>
                    </a:cubicBezTo>
                    <a:cubicBezTo>
                      <a:pt x="3754120" y="2834639"/>
                      <a:pt x="3768090" y="2830829"/>
                      <a:pt x="3782060" y="2830829"/>
                    </a:cubicBezTo>
                    <a:cubicBezTo>
                      <a:pt x="3796030" y="2838449"/>
                      <a:pt x="3793490" y="2824479"/>
                      <a:pt x="3790950" y="2816859"/>
                    </a:cubicBezTo>
                    <a:cubicBezTo>
                      <a:pt x="3796030" y="2811779"/>
                      <a:pt x="3801110" y="2807969"/>
                      <a:pt x="3802380" y="2806699"/>
                    </a:cubicBezTo>
                    <a:cubicBezTo>
                      <a:pt x="3810000" y="2806699"/>
                      <a:pt x="3815080" y="2807969"/>
                      <a:pt x="3818890" y="2806699"/>
                    </a:cubicBezTo>
                    <a:cubicBezTo>
                      <a:pt x="3823969" y="2802889"/>
                      <a:pt x="3827780" y="2796539"/>
                      <a:pt x="3834130" y="2788919"/>
                    </a:cubicBezTo>
                    <a:cubicBezTo>
                      <a:pt x="3841750" y="2787649"/>
                      <a:pt x="3854450" y="2785109"/>
                      <a:pt x="3868420" y="2782569"/>
                    </a:cubicBezTo>
                    <a:cubicBezTo>
                      <a:pt x="3868420" y="2782569"/>
                      <a:pt x="3868420" y="2780029"/>
                      <a:pt x="3869690" y="2777489"/>
                    </a:cubicBezTo>
                    <a:cubicBezTo>
                      <a:pt x="3874770" y="2769869"/>
                      <a:pt x="3887470" y="2767329"/>
                      <a:pt x="3879850" y="2753359"/>
                    </a:cubicBezTo>
                    <a:cubicBezTo>
                      <a:pt x="3878580" y="2750819"/>
                      <a:pt x="3878580" y="2743199"/>
                      <a:pt x="3881120" y="2740659"/>
                    </a:cubicBezTo>
                    <a:cubicBezTo>
                      <a:pt x="3890010" y="2729229"/>
                      <a:pt x="3890010" y="2727959"/>
                      <a:pt x="3874770" y="2722879"/>
                    </a:cubicBezTo>
                    <a:cubicBezTo>
                      <a:pt x="3876040" y="2713989"/>
                      <a:pt x="3867150" y="2702559"/>
                      <a:pt x="3879850" y="2701289"/>
                    </a:cubicBezTo>
                    <a:cubicBezTo>
                      <a:pt x="3883660" y="2693669"/>
                      <a:pt x="3884930" y="2689859"/>
                      <a:pt x="3887470" y="2686049"/>
                    </a:cubicBezTo>
                    <a:cubicBezTo>
                      <a:pt x="3888740" y="2683509"/>
                      <a:pt x="3892550" y="2680969"/>
                      <a:pt x="3892550" y="2678429"/>
                    </a:cubicBezTo>
                    <a:cubicBezTo>
                      <a:pt x="3892550" y="2673349"/>
                      <a:pt x="3890010" y="2666999"/>
                      <a:pt x="3891280" y="2663189"/>
                    </a:cubicBezTo>
                    <a:cubicBezTo>
                      <a:pt x="3895090" y="2649219"/>
                      <a:pt x="3896360" y="2636519"/>
                      <a:pt x="3873500" y="2631439"/>
                    </a:cubicBezTo>
                    <a:cubicBezTo>
                      <a:pt x="3882390" y="2627629"/>
                      <a:pt x="3886200" y="2625089"/>
                      <a:pt x="3892550" y="2622549"/>
                    </a:cubicBezTo>
                    <a:cubicBezTo>
                      <a:pt x="3882390" y="2617469"/>
                      <a:pt x="3873500" y="2613659"/>
                      <a:pt x="3862070" y="2608579"/>
                    </a:cubicBezTo>
                    <a:lnTo>
                      <a:pt x="3873500" y="2608579"/>
                    </a:lnTo>
                    <a:lnTo>
                      <a:pt x="3873500" y="2604769"/>
                    </a:lnTo>
                    <a:cubicBezTo>
                      <a:pt x="3867150" y="2604769"/>
                      <a:pt x="3862070" y="2603499"/>
                      <a:pt x="3855720" y="2603499"/>
                    </a:cubicBezTo>
                    <a:cubicBezTo>
                      <a:pt x="3855720" y="2604769"/>
                      <a:pt x="3855720" y="2606039"/>
                      <a:pt x="3854450" y="2607309"/>
                    </a:cubicBezTo>
                    <a:cubicBezTo>
                      <a:pt x="3853180" y="2604769"/>
                      <a:pt x="3851910" y="2602229"/>
                      <a:pt x="3850640" y="2598419"/>
                    </a:cubicBezTo>
                    <a:cubicBezTo>
                      <a:pt x="3883660" y="2590799"/>
                      <a:pt x="4104640" y="2566669"/>
                      <a:pt x="4084320" y="2562859"/>
                    </a:cubicBezTo>
                    <a:cubicBezTo>
                      <a:pt x="4094480" y="2553969"/>
                      <a:pt x="4090670" y="2538729"/>
                      <a:pt x="4108450" y="2537459"/>
                    </a:cubicBezTo>
                    <a:cubicBezTo>
                      <a:pt x="4113530" y="2537459"/>
                      <a:pt x="4122420" y="2528569"/>
                      <a:pt x="4123690" y="2522219"/>
                    </a:cubicBezTo>
                    <a:cubicBezTo>
                      <a:pt x="4126230" y="2513329"/>
                      <a:pt x="4123690" y="2501899"/>
                      <a:pt x="4126230" y="2493009"/>
                    </a:cubicBezTo>
                    <a:cubicBezTo>
                      <a:pt x="4128770" y="2480309"/>
                      <a:pt x="4133850" y="2467609"/>
                      <a:pt x="4137660" y="2457449"/>
                    </a:cubicBezTo>
                    <a:cubicBezTo>
                      <a:pt x="4133850" y="2451099"/>
                      <a:pt x="4130040" y="2444749"/>
                      <a:pt x="4127500" y="2440939"/>
                    </a:cubicBezTo>
                    <a:cubicBezTo>
                      <a:pt x="4132580" y="2437129"/>
                      <a:pt x="4135120" y="2434589"/>
                      <a:pt x="4138930" y="2433319"/>
                    </a:cubicBezTo>
                    <a:cubicBezTo>
                      <a:pt x="4137660" y="2432049"/>
                      <a:pt x="4137660" y="2430779"/>
                      <a:pt x="4136390" y="2429509"/>
                    </a:cubicBezTo>
                    <a:cubicBezTo>
                      <a:pt x="4132580" y="2430779"/>
                      <a:pt x="4128770" y="2432049"/>
                      <a:pt x="4124960" y="2433319"/>
                    </a:cubicBezTo>
                    <a:cubicBezTo>
                      <a:pt x="4146550" y="2415539"/>
                      <a:pt x="4151630" y="2382519"/>
                      <a:pt x="4133850" y="2367279"/>
                    </a:cubicBezTo>
                    <a:cubicBezTo>
                      <a:pt x="4132580" y="2369819"/>
                      <a:pt x="4130040" y="2372359"/>
                      <a:pt x="4128770" y="2374899"/>
                    </a:cubicBezTo>
                    <a:cubicBezTo>
                      <a:pt x="4123690" y="2366009"/>
                      <a:pt x="4109720" y="2363469"/>
                      <a:pt x="4116070" y="2349499"/>
                    </a:cubicBezTo>
                    <a:cubicBezTo>
                      <a:pt x="4116070" y="2349499"/>
                      <a:pt x="4114800" y="2346959"/>
                      <a:pt x="4113530" y="2346959"/>
                    </a:cubicBezTo>
                    <a:cubicBezTo>
                      <a:pt x="4107180" y="2344419"/>
                      <a:pt x="4108450" y="2340609"/>
                      <a:pt x="4105910" y="2335529"/>
                    </a:cubicBezTo>
                    <a:cubicBezTo>
                      <a:pt x="4102100" y="2324099"/>
                      <a:pt x="4103370" y="2312669"/>
                      <a:pt x="4103370" y="2302509"/>
                    </a:cubicBezTo>
                    <a:lnTo>
                      <a:pt x="4103370" y="2256789"/>
                    </a:lnTo>
                    <a:cubicBezTo>
                      <a:pt x="4103370" y="2246629"/>
                      <a:pt x="4108450" y="2241549"/>
                      <a:pt x="4118610" y="2244089"/>
                    </a:cubicBezTo>
                    <a:cubicBezTo>
                      <a:pt x="4118610" y="2244089"/>
                      <a:pt x="4119880" y="2242819"/>
                      <a:pt x="4121150" y="2242819"/>
                    </a:cubicBezTo>
                    <a:cubicBezTo>
                      <a:pt x="4117340" y="2240279"/>
                      <a:pt x="4114800" y="2239009"/>
                      <a:pt x="4112260" y="2236469"/>
                    </a:cubicBezTo>
                    <a:cubicBezTo>
                      <a:pt x="4112260" y="2235199"/>
                      <a:pt x="4113530" y="2233929"/>
                      <a:pt x="4113530" y="2232659"/>
                    </a:cubicBezTo>
                    <a:cubicBezTo>
                      <a:pt x="4122420" y="2235199"/>
                      <a:pt x="4131310" y="2239009"/>
                      <a:pt x="4137660" y="2241549"/>
                    </a:cubicBezTo>
                    <a:cubicBezTo>
                      <a:pt x="4145280" y="2231389"/>
                      <a:pt x="4151630" y="2223769"/>
                      <a:pt x="4156710" y="2218689"/>
                    </a:cubicBezTo>
                    <a:lnTo>
                      <a:pt x="4156710" y="2195829"/>
                    </a:lnTo>
                    <a:cubicBezTo>
                      <a:pt x="4154170" y="2195829"/>
                      <a:pt x="4150360" y="2197099"/>
                      <a:pt x="4146550" y="2197099"/>
                    </a:cubicBezTo>
                    <a:cubicBezTo>
                      <a:pt x="4144010" y="2190749"/>
                      <a:pt x="4142740" y="2184399"/>
                      <a:pt x="4140200" y="2175509"/>
                    </a:cubicBezTo>
                    <a:cubicBezTo>
                      <a:pt x="4146550" y="2179319"/>
                      <a:pt x="4149090" y="2181859"/>
                      <a:pt x="4151630" y="2183129"/>
                    </a:cubicBezTo>
                    <a:cubicBezTo>
                      <a:pt x="4154170" y="2181859"/>
                      <a:pt x="4157980" y="2180589"/>
                      <a:pt x="4161790" y="2178049"/>
                    </a:cubicBezTo>
                    <a:cubicBezTo>
                      <a:pt x="4160520" y="2176779"/>
                      <a:pt x="4159250" y="2175509"/>
                      <a:pt x="4159250" y="2174239"/>
                    </a:cubicBezTo>
                    <a:cubicBezTo>
                      <a:pt x="4155440" y="2174239"/>
                      <a:pt x="4151630" y="2172969"/>
                      <a:pt x="4150360" y="2172969"/>
                    </a:cubicBezTo>
                    <a:cubicBezTo>
                      <a:pt x="4152900" y="2165349"/>
                      <a:pt x="4157980" y="2157729"/>
                      <a:pt x="4155440" y="2153919"/>
                    </a:cubicBezTo>
                    <a:cubicBezTo>
                      <a:pt x="4149090" y="2137409"/>
                      <a:pt x="4155440" y="2124709"/>
                      <a:pt x="4161790" y="2110739"/>
                    </a:cubicBezTo>
                    <a:cubicBezTo>
                      <a:pt x="4163060" y="2106929"/>
                      <a:pt x="4161790" y="2103119"/>
                      <a:pt x="4161790" y="2099309"/>
                    </a:cubicBezTo>
                    <a:cubicBezTo>
                      <a:pt x="4163060" y="2082799"/>
                      <a:pt x="4164330" y="2067559"/>
                      <a:pt x="4165599" y="2044699"/>
                    </a:cubicBezTo>
                    <a:cubicBezTo>
                      <a:pt x="4160519" y="2042159"/>
                      <a:pt x="4152899" y="2035809"/>
                      <a:pt x="4144009" y="2030729"/>
                    </a:cubicBezTo>
                    <a:cubicBezTo>
                      <a:pt x="4136389" y="2026919"/>
                      <a:pt x="4128769" y="2025649"/>
                      <a:pt x="4121149" y="2023109"/>
                    </a:cubicBezTo>
                    <a:cubicBezTo>
                      <a:pt x="4117340" y="2021839"/>
                      <a:pt x="4112259" y="2023109"/>
                      <a:pt x="4108449" y="2021839"/>
                    </a:cubicBezTo>
                    <a:cubicBezTo>
                      <a:pt x="4076699" y="2018029"/>
                      <a:pt x="4043679" y="2012949"/>
                      <a:pt x="4011929" y="2009139"/>
                    </a:cubicBezTo>
                    <a:cubicBezTo>
                      <a:pt x="3985259" y="2005329"/>
                      <a:pt x="3958589" y="2001519"/>
                      <a:pt x="3933189" y="1997709"/>
                    </a:cubicBezTo>
                    <a:cubicBezTo>
                      <a:pt x="3926839" y="1996439"/>
                      <a:pt x="3920489" y="1993899"/>
                      <a:pt x="3912869" y="1993899"/>
                    </a:cubicBezTo>
                    <a:cubicBezTo>
                      <a:pt x="3896359" y="1992629"/>
                      <a:pt x="3878579" y="1992629"/>
                      <a:pt x="3862069" y="1992629"/>
                    </a:cubicBezTo>
                    <a:cubicBezTo>
                      <a:pt x="3853179" y="1992629"/>
                      <a:pt x="3845559" y="1992629"/>
                      <a:pt x="3836669" y="1991359"/>
                    </a:cubicBezTo>
                    <a:cubicBezTo>
                      <a:pt x="3821429" y="1990089"/>
                      <a:pt x="3806189" y="1987549"/>
                      <a:pt x="3790949" y="1986279"/>
                    </a:cubicBezTo>
                    <a:lnTo>
                      <a:pt x="3790949" y="1982469"/>
                    </a:lnTo>
                    <a:cubicBezTo>
                      <a:pt x="3829049" y="1979929"/>
                      <a:pt x="3868419" y="1976119"/>
                      <a:pt x="3907789" y="1983739"/>
                    </a:cubicBezTo>
                    <a:cubicBezTo>
                      <a:pt x="3906519" y="1979929"/>
                      <a:pt x="3905249" y="1976119"/>
                      <a:pt x="3903979" y="1973579"/>
                    </a:cubicBezTo>
                    <a:cubicBezTo>
                      <a:pt x="3912869" y="1972309"/>
                      <a:pt x="3919219" y="1964689"/>
                      <a:pt x="3928109" y="1973579"/>
                    </a:cubicBezTo>
                    <a:cubicBezTo>
                      <a:pt x="3929379" y="1974849"/>
                      <a:pt x="3936999" y="1971039"/>
                      <a:pt x="3942079" y="1969769"/>
                    </a:cubicBezTo>
                    <a:lnTo>
                      <a:pt x="3942079" y="1967229"/>
                    </a:lnTo>
                    <a:lnTo>
                      <a:pt x="3930649" y="1967229"/>
                    </a:lnTo>
                    <a:cubicBezTo>
                      <a:pt x="3943349" y="1957069"/>
                      <a:pt x="3952240" y="1948179"/>
                      <a:pt x="3961129" y="1941829"/>
                    </a:cubicBezTo>
                    <a:cubicBezTo>
                      <a:pt x="3968749" y="1943099"/>
                      <a:pt x="3976369" y="1944369"/>
                      <a:pt x="3981449" y="1945639"/>
                    </a:cubicBezTo>
                    <a:cubicBezTo>
                      <a:pt x="3982719" y="1921509"/>
                      <a:pt x="3962399" y="1920239"/>
                      <a:pt x="3947159" y="1910079"/>
                    </a:cubicBezTo>
                    <a:cubicBezTo>
                      <a:pt x="3953509" y="1906269"/>
                      <a:pt x="3957319" y="1902459"/>
                      <a:pt x="3962399" y="1901189"/>
                    </a:cubicBezTo>
                    <a:cubicBezTo>
                      <a:pt x="3976369" y="1897379"/>
                      <a:pt x="3994149" y="1907539"/>
                      <a:pt x="4003040" y="1885949"/>
                    </a:cubicBezTo>
                    <a:cubicBezTo>
                      <a:pt x="4004310" y="1884679"/>
                      <a:pt x="4008119" y="1884679"/>
                      <a:pt x="4014469" y="1882139"/>
                    </a:cubicBezTo>
                    <a:cubicBezTo>
                      <a:pt x="4010660" y="1878329"/>
                      <a:pt x="4006849" y="1875789"/>
                      <a:pt x="4004310" y="1873249"/>
                    </a:cubicBezTo>
                    <a:cubicBezTo>
                      <a:pt x="4006850" y="1871979"/>
                      <a:pt x="4010660" y="1870709"/>
                      <a:pt x="4010660" y="1870709"/>
                    </a:cubicBezTo>
                    <a:cubicBezTo>
                      <a:pt x="4019550" y="1877059"/>
                      <a:pt x="4025900" y="1882139"/>
                      <a:pt x="4033519" y="1887219"/>
                    </a:cubicBezTo>
                    <a:cubicBezTo>
                      <a:pt x="4034790" y="1885949"/>
                      <a:pt x="4036060" y="1884679"/>
                      <a:pt x="4037329" y="1882139"/>
                    </a:cubicBezTo>
                    <a:cubicBezTo>
                      <a:pt x="4033519" y="1877059"/>
                      <a:pt x="4030979" y="1871979"/>
                      <a:pt x="4027169" y="1866899"/>
                    </a:cubicBezTo>
                    <a:cubicBezTo>
                      <a:pt x="4043679" y="1855469"/>
                      <a:pt x="4044949" y="1849119"/>
                      <a:pt x="4032249" y="1817369"/>
                    </a:cubicBezTo>
                    <a:cubicBezTo>
                      <a:pt x="4041140" y="1816099"/>
                      <a:pt x="4050029" y="1813559"/>
                      <a:pt x="4057649" y="1812289"/>
                    </a:cubicBezTo>
                    <a:cubicBezTo>
                      <a:pt x="4058919" y="1803399"/>
                      <a:pt x="4063999" y="1794509"/>
                      <a:pt x="4062729" y="1786889"/>
                    </a:cubicBezTo>
                    <a:cubicBezTo>
                      <a:pt x="4058919" y="1764029"/>
                      <a:pt x="4081779" y="1753869"/>
                      <a:pt x="4086859" y="1734819"/>
                    </a:cubicBezTo>
                    <a:cubicBezTo>
                      <a:pt x="4086859" y="1733549"/>
                      <a:pt x="4091939" y="1732279"/>
                      <a:pt x="4093209" y="1733549"/>
                    </a:cubicBezTo>
                    <a:cubicBezTo>
                      <a:pt x="4104639" y="1737359"/>
                      <a:pt x="4108449" y="1728469"/>
                      <a:pt x="4112259" y="1722119"/>
                    </a:cubicBezTo>
                    <a:cubicBezTo>
                      <a:pt x="4113529" y="1719579"/>
                      <a:pt x="4114799" y="1717039"/>
                      <a:pt x="4116069" y="1715769"/>
                    </a:cubicBezTo>
                    <a:cubicBezTo>
                      <a:pt x="4127499" y="1709419"/>
                      <a:pt x="4138929" y="1704339"/>
                      <a:pt x="4151629" y="1697989"/>
                    </a:cubicBezTo>
                    <a:cubicBezTo>
                      <a:pt x="4138929" y="1678939"/>
                      <a:pt x="4122419" y="1687829"/>
                      <a:pt x="4108449" y="1685289"/>
                    </a:cubicBezTo>
                    <a:lnTo>
                      <a:pt x="4108449" y="1680209"/>
                    </a:lnTo>
                    <a:cubicBezTo>
                      <a:pt x="4117339" y="1678939"/>
                      <a:pt x="4126229" y="1677669"/>
                      <a:pt x="4136389" y="1676399"/>
                    </a:cubicBezTo>
                    <a:cubicBezTo>
                      <a:pt x="4130039" y="1675129"/>
                      <a:pt x="4124959" y="1673859"/>
                      <a:pt x="4119879" y="1672589"/>
                    </a:cubicBezTo>
                    <a:cubicBezTo>
                      <a:pt x="4126229" y="1666239"/>
                      <a:pt x="4131309" y="1659889"/>
                      <a:pt x="4137659" y="1654809"/>
                    </a:cubicBezTo>
                    <a:cubicBezTo>
                      <a:pt x="4138929" y="1653539"/>
                      <a:pt x="4142739" y="1652269"/>
                      <a:pt x="4144009" y="1652269"/>
                    </a:cubicBezTo>
                    <a:cubicBezTo>
                      <a:pt x="4147819" y="1653539"/>
                      <a:pt x="4151629" y="1657349"/>
                      <a:pt x="4154169" y="1659889"/>
                    </a:cubicBezTo>
                    <a:cubicBezTo>
                      <a:pt x="4155439" y="1656079"/>
                      <a:pt x="4156709" y="1650999"/>
                      <a:pt x="4159249" y="1647189"/>
                    </a:cubicBezTo>
                    <a:cubicBezTo>
                      <a:pt x="4164329" y="1640839"/>
                      <a:pt x="4170679" y="1635759"/>
                      <a:pt x="4175759" y="1630679"/>
                    </a:cubicBezTo>
                    <a:cubicBezTo>
                      <a:pt x="4182109" y="1638299"/>
                      <a:pt x="4188459" y="1645919"/>
                      <a:pt x="4194809" y="1654809"/>
                    </a:cubicBezTo>
                    <a:cubicBezTo>
                      <a:pt x="4196079" y="1654809"/>
                      <a:pt x="4197349" y="1653539"/>
                      <a:pt x="4197349" y="1653539"/>
                    </a:cubicBezTo>
                    <a:cubicBezTo>
                      <a:pt x="4196079" y="1640839"/>
                      <a:pt x="4196079" y="1628139"/>
                      <a:pt x="4194809" y="1615439"/>
                    </a:cubicBezTo>
                    <a:cubicBezTo>
                      <a:pt x="4199889" y="1616709"/>
                      <a:pt x="4203699" y="1616709"/>
                      <a:pt x="4207509" y="1617979"/>
                    </a:cubicBezTo>
                    <a:cubicBezTo>
                      <a:pt x="4208779" y="1616709"/>
                      <a:pt x="4208779" y="1615439"/>
                      <a:pt x="4210049" y="1615439"/>
                    </a:cubicBezTo>
                    <a:cubicBezTo>
                      <a:pt x="4206239" y="1614169"/>
                      <a:pt x="4203699" y="1612899"/>
                      <a:pt x="4199889" y="1611629"/>
                    </a:cubicBezTo>
                    <a:cubicBezTo>
                      <a:pt x="4206239" y="1604009"/>
                      <a:pt x="4210049" y="1598929"/>
                      <a:pt x="4211319" y="1597659"/>
                    </a:cubicBezTo>
                    <a:lnTo>
                      <a:pt x="4211319" y="1573529"/>
                    </a:lnTo>
                    <a:cubicBezTo>
                      <a:pt x="4208779" y="1572259"/>
                      <a:pt x="4206239" y="1569719"/>
                      <a:pt x="4202429" y="1568449"/>
                    </a:cubicBezTo>
                    <a:cubicBezTo>
                      <a:pt x="4199889" y="1567179"/>
                      <a:pt x="4197349" y="1565909"/>
                      <a:pt x="4194809" y="1565909"/>
                    </a:cubicBezTo>
                    <a:cubicBezTo>
                      <a:pt x="4197349" y="1563369"/>
                      <a:pt x="4202429" y="1559559"/>
                      <a:pt x="4203699" y="1559559"/>
                    </a:cubicBezTo>
                    <a:cubicBezTo>
                      <a:pt x="4212589" y="1564639"/>
                      <a:pt x="4210049" y="1550669"/>
                      <a:pt x="4215129" y="1551939"/>
                    </a:cubicBezTo>
                    <a:cubicBezTo>
                      <a:pt x="4215129" y="1548129"/>
                      <a:pt x="4215129" y="1540509"/>
                      <a:pt x="4213859" y="1540509"/>
                    </a:cubicBezTo>
                    <a:cubicBezTo>
                      <a:pt x="4197349" y="1534159"/>
                      <a:pt x="4199889" y="1520189"/>
                      <a:pt x="4196079" y="1511299"/>
                    </a:cubicBezTo>
                    <a:close/>
                    <a:moveTo>
                      <a:pt x="234949" y="990600"/>
                    </a:moveTo>
                    <a:lnTo>
                      <a:pt x="271779" y="990600"/>
                    </a:lnTo>
                    <a:cubicBezTo>
                      <a:pt x="262889" y="1002030"/>
                      <a:pt x="241299" y="1002030"/>
                      <a:pt x="234949" y="990600"/>
                    </a:cubicBezTo>
                    <a:close/>
                    <a:moveTo>
                      <a:pt x="488949" y="1507490"/>
                    </a:moveTo>
                    <a:lnTo>
                      <a:pt x="488949" y="1502410"/>
                    </a:lnTo>
                    <a:cubicBezTo>
                      <a:pt x="505459" y="1501140"/>
                      <a:pt x="523239" y="1499870"/>
                      <a:pt x="539749" y="1499870"/>
                    </a:cubicBezTo>
                    <a:cubicBezTo>
                      <a:pt x="521969" y="1499870"/>
                      <a:pt x="506729" y="1515110"/>
                      <a:pt x="488949" y="1507490"/>
                    </a:cubicBezTo>
                    <a:close/>
                    <a:moveTo>
                      <a:pt x="182879" y="2123440"/>
                    </a:moveTo>
                    <a:cubicBezTo>
                      <a:pt x="190499" y="2115820"/>
                      <a:pt x="196849" y="2110740"/>
                      <a:pt x="199389" y="2106930"/>
                    </a:cubicBezTo>
                    <a:cubicBezTo>
                      <a:pt x="205739" y="2112010"/>
                      <a:pt x="209549" y="2115820"/>
                      <a:pt x="213359" y="2119630"/>
                    </a:cubicBezTo>
                    <a:cubicBezTo>
                      <a:pt x="204469" y="2119630"/>
                      <a:pt x="195579" y="2120900"/>
                      <a:pt x="182879" y="2123440"/>
                    </a:cubicBezTo>
                    <a:close/>
                    <a:moveTo>
                      <a:pt x="271779" y="2117090"/>
                    </a:moveTo>
                    <a:lnTo>
                      <a:pt x="238759" y="2117090"/>
                    </a:lnTo>
                    <a:cubicBezTo>
                      <a:pt x="237489" y="2117090"/>
                      <a:pt x="236219" y="2112010"/>
                      <a:pt x="233679" y="2108200"/>
                    </a:cubicBezTo>
                    <a:cubicBezTo>
                      <a:pt x="248919" y="2109470"/>
                      <a:pt x="260349" y="2110740"/>
                      <a:pt x="271779" y="2112010"/>
                    </a:cubicBezTo>
                    <a:lnTo>
                      <a:pt x="271779" y="2117090"/>
                    </a:lnTo>
                    <a:close/>
                    <a:moveTo>
                      <a:pt x="280669" y="2115820"/>
                    </a:moveTo>
                    <a:cubicBezTo>
                      <a:pt x="279399" y="2114550"/>
                      <a:pt x="279399" y="2113280"/>
                      <a:pt x="278129" y="2113280"/>
                    </a:cubicBezTo>
                    <a:cubicBezTo>
                      <a:pt x="283209" y="2109470"/>
                      <a:pt x="289559" y="2106930"/>
                      <a:pt x="294639" y="2103120"/>
                    </a:cubicBezTo>
                    <a:cubicBezTo>
                      <a:pt x="298449" y="2099310"/>
                      <a:pt x="299719" y="2092960"/>
                      <a:pt x="303529" y="2086610"/>
                    </a:cubicBezTo>
                    <a:cubicBezTo>
                      <a:pt x="313689" y="2106930"/>
                      <a:pt x="335279" y="2100580"/>
                      <a:pt x="354329" y="2105660"/>
                    </a:cubicBezTo>
                    <a:cubicBezTo>
                      <a:pt x="328929" y="2108200"/>
                      <a:pt x="304799" y="2112010"/>
                      <a:pt x="280669" y="2115820"/>
                    </a:cubicBezTo>
                    <a:close/>
                    <a:moveTo>
                      <a:pt x="114299" y="2428240"/>
                    </a:moveTo>
                    <a:cubicBezTo>
                      <a:pt x="115569" y="2428240"/>
                      <a:pt x="115569" y="2428240"/>
                      <a:pt x="114299" y="2428240"/>
                    </a:cubicBezTo>
                    <a:close/>
                    <a:moveTo>
                      <a:pt x="345439" y="2609850"/>
                    </a:moveTo>
                    <a:cubicBezTo>
                      <a:pt x="344169" y="2600960"/>
                      <a:pt x="342899" y="2594610"/>
                      <a:pt x="341629" y="2585720"/>
                    </a:cubicBezTo>
                    <a:cubicBezTo>
                      <a:pt x="350519" y="2588260"/>
                      <a:pt x="355599" y="2589530"/>
                      <a:pt x="360679" y="2592070"/>
                    </a:cubicBezTo>
                    <a:cubicBezTo>
                      <a:pt x="355599" y="2597150"/>
                      <a:pt x="351789" y="2602230"/>
                      <a:pt x="345439" y="2609850"/>
                    </a:cubicBezTo>
                    <a:close/>
                    <a:moveTo>
                      <a:pt x="636269" y="1050290"/>
                    </a:moveTo>
                    <a:cubicBezTo>
                      <a:pt x="627379" y="1051560"/>
                      <a:pt x="618489" y="1055370"/>
                      <a:pt x="610869" y="1055370"/>
                    </a:cubicBezTo>
                    <a:cubicBezTo>
                      <a:pt x="601979" y="1056640"/>
                      <a:pt x="593089" y="1055370"/>
                      <a:pt x="582929" y="1055370"/>
                    </a:cubicBezTo>
                    <a:cubicBezTo>
                      <a:pt x="581659" y="1054100"/>
                      <a:pt x="580389" y="1050290"/>
                      <a:pt x="579119" y="1046480"/>
                    </a:cubicBezTo>
                    <a:cubicBezTo>
                      <a:pt x="588009" y="1043940"/>
                      <a:pt x="596899" y="1040130"/>
                      <a:pt x="607059" y="1037590"/>
                    </a:cubicBezTo>
                    <a:cubicBezTo>
                      <a:pt x="607059" y="1041400"/>
                      <a:pt x="605789" y="1043940"/>
                      <a:pt x="605789" y="1047750"/>
                    </a:cubicBezTo>
                    <a:cubicBezTo>
                      <a:pt x="617219" y="1040130"/>
                      <a:pt x="627379" y="1041400"/>
                      <a:pt x="636269" y="1050290"/>
                    </a:cubicBezTo>
                    <a:cubicBezTo>
                      <a:pt x="650239" y="1040130"/>
                      <a:pt x="652779" y="1041400"/>
                      <a:pt x="656589" y="1062990"/>
                    </a:cubicBezTo>
                    <a:cubicBezTo>
                      <a:pt x="648969" y="1057910"/>
                      <a:pt x="642619" y="1054100"/>
                      <a:pt x="636269" y="1050290"/>
                    </a:cubicBezTo>
                    <a:close/>
                    <a:moveTo>
                      <a:pt x="684529" y="1047750"/>
                    </a:moveTo>
                    <a:cubicBezTo>
                      <a:pt x="687069" y="1045210"/>
                      <a:pt x="689609" y="1042670"/>
                      <a:pt x="690879" y="1040130"/>
                    </a:cubicBezTo>
                    <a:cubicBezTo>
                      <a:pt x="699769" y="1051560"/>
                      <a:pt x="699769" y="1051560"/>
                      <a:pt x="680719" y="1060450"/>
                    </a:cubicBezTo>
                    <a:lnTo>
                      <a:pt x="661669" y="1045210"/>
                    </a:lnTo>
                    <a:cubicBezTo>
                      <a:pt x="674369" y="1035050"/>
                      <a:pt x="681989" y="1035050"/>
                      <a:pt x="684529" y="1047750"/>
                    </a:cubicBezTo>
                    <a:close/>
                    <a:moveTo>
                      <a:pt x="694689" y="2744470"/>
                    </a:moveTo>
                    <a:cubicBezTo>
                      <a:pt x="695959" y="2743200"/>
                      <a:pt x="697229" y="2743200"/>
                      <a:pt x="698499" y="2741930"/>
                    </a:cubicBezTo>
                    <a:cubicBezTo>
                      <a:pt x="699769" y="2744470"/>
                      <a:pt x="702309" y="2747010"/>
                      <a:pt x="704849" y="2750820"/>
                    </a:cubicBezTo>
                    <a:cubicBezTo>
                      <a:pt x="702309" y="2750820"/>
                      <a:pt x="699769" y="2750820"/>
                      <a:pt x="697229" y="2752090"/>
                    </a:cubicBezTo>
                    <a:cubicBezTo>
                      <a:pt x="695959" y="2748280"/>
                      <a:pt x="695959" y="2745740"/>
                      <a:pt x="694689" y="2744470"/>
                    </a:cubicBezTo>
                    <a:close/>
                    <a:moveTo>
                      <a:pt x="772159" y="2735580"/>
                    </a:moveTo>
                    <a:cubicBezTo>
                      <a:pt x="773429" y="2739390"/>
                      <a:pt x="774699" y="2741930"/>
                      <a:pt x="777239" y="2744470"/>
                    </a:cubicBezTo>
                    <a:lnTo>
                      <a:pt x="773429" y="2744470"/>
                    </a:lnTo>
                    <a:cubicBezTo>
                      <a:pt x="773429" y="2741930"/>
                      <a:pt x="773429" y="2739390"/>
                      <a:pt x="772159" y="2735580"/>
                    </a:cubicBezTo>
                    <a:close/>
                    <a:moveTo>
                      <a:pt x="876299" y="3018790"/>
                    </a:moveTo>
                    <a:cubicBezTo>
                      <a:pt x="872489" y="3012440"/>
                      <a:pt x="869949" y="3007360"/>
                      <a:pt x="867409" y="3002280"/>
                    </a:cubicBezTo>
                    <a:lnTo>
                      <a:pt x="873759" y="2995930"/>
                    </a:lnTo>
                    <a:cubicBezTo>
                      <a:pt x="882649" y="3002280"/>
                      <a:pt x="883919" y="3012440"/>
                      <a:pt x="876299" y="3018790"/>
                    </a:cubicBezTo>
                    <a:close/>
                    <a:moveTo>
                      <a:pt x="1198879" y="3044190"/>
                    </a:moveTo>
                    <a:cubicBezTo>
                      <a:pt x="1193799" y="3041650"/>
                      <a:pt x="1188719" y="3040380"/>
                      <a:pt x="1183639" y="3037840"/>
                    </a:cubicBezTo>
                    <a:cubicBezTo>
                      <a:pt x="1188719" y="3032760"/>
                      <a:pt x="1193799" y="3027680"/>
                      <a:pt x="1197609" y="3025140"/>
                    </a:cubicBezTo>
                    <a:lnTo>
                      <a:pt x="1212849" y="3036570"/>
                    </a:lnTo>
                    <a:cubicBezTo>
                      <a:pt x="1209039" y="3039110"/>
                      <a:pt x="1203959" y="3041650"/>
                      <a:pt x="1198879" y="3044190"/>
                    </a:cubicBezTo>
                    <a:close/>
                    <a:moveTo>
                      <a:pt x="3445509" y="2828290"/>
                    </a:moveTo>
                    <a:cubicBezTo>
                      <a:pt x="3444239" y="2829560"/>
                      <a:pt x="3445509" y="2832100"/>
                      <a:pt x="3445509" y="2834640"/>
                    </a:cubicBezTo>
                    <a:lnTo>
                      <a:pt x="3426459" y="2838450"/>
                    </a:lnTo>
                    <a:cubicBezTo>
                      <a:pt x="3423919" y="2827020"/>
                      <a:pt x="3428999" y="2820670"/>
                      <a:pt x="3440429" y="2819400"/>
                    </a:cubicBezTo>
                    <a:cubicBezTo>
                      <a:pt x="3444239" y="2819400"/>
                      <a:pt x="3449319" y="2816860"/>
                      <a:pt x="3455669" y="2816860"/>
                    </a:cubicBezTo>
                    <a:cubicBezTo>
                      <a:pt x="3451859" y="2820670"/>
                      <a:pt x="3448049" y="2823210"/>
                      <a:pt x="3445509" y="2828290"/>
                    </a:cubicBezTo>
                    <a:close/>
                    <a:moveTo>
                      <a:pt x="3470909" y="2825750"/>
                    </a:moveTo>
                    <a:cubicBezTo>
                      <a:pt x="3465829" y="2824480"/>
                      <a:pt x="3462019" y="2820670"/>
                      <a:pt x="3458209" y="2818130"/>
                    </a:cubicBezTo>
                    <a:cubicBezTo>
                      <a:pt x="3463289" y="2811780"/>
                      <a:pt x="3467099" y="2807970"/>
                      <a:pt x="3469639" y="2804160"/>
                    </a:cubicBezTo>
                    <a:cubicBezTo>
                      <a:pt x="3474719" y="2810510"/>
                      <a:pt x="3479799" y="2815590"/>
                      <a:pt x="3484879" y="2823210"/>
                    </a:cubicBezTo>
                    <a:cubicBezTo>
                      <a:pt x="3481069" y="2824480"/>
                      <a:pt x="3475989" y="2825750"/>
                      <a:pt x="3470909" y="2825750"/>
                    </a:cubicBezTo>
                    <a:close/>
                    <a:moveTo>
                      <a:pt x="3604259" y="1967230"/>
                    </a:moveTo>
                    <a:cubicBezTo>
                      <a:pt x="3604259" y="1964690"/>
                      <a:pt x="3604259" y="1963420"/>
                      <a:pt x="3602989" y="1960880"/>
                    </a:cubicBezTo>
                    <a:lnTo>
                      <a:pt x="3629659" y="1957070"/>
                    </a:lnTo>
                    <a:cubicBezTo>
                      <a:pt x="3629659" y="1959610"/>
                      <a:pt x="3630929" y="1962150"/>
                      <a:pt x="3630929" y="1964690"/>
                    </a:cubicBezTo>
                    <a:cubicBezTo>
                      <a:pt x="3620769" y="1964690"/>
                      <a:pt x="3611879" y="1965960"/>
                      <a:pt x="3604259" y="1967230"/>
                    </a:cubicBezTo>
                    <a:close/>
                    <a:moveTo>
                      <a:pt x="3670299" y="1969770"/>
                    </a:moveTo>
                    <a:cubicBezTo>
                      <a:pt x="3662679" y="1969770"/>
                      <a:pt x="3653789" y="1969770"/>
                      <a:pt x="3646169" y="1967230"/>
                    </a:cubicBezTo>
                    <a:cubicBezTo>
                      <a:pt x="3642359" y="1965960"/>
                      <a:pt x="3641089" y="1960880"/>
                      <a:pt x="3637279" y="1958340"/>
                    </a:cubicBezTo>
                    <a:cubicBezTo>
                      <a:pt x="3638549" y="1957070"/>
                      <a:pt x="3638549" y="1955800"/>
                      <a:pt x="3639819" y="1954530"/>
                    </a:cubicBezTo>
                    <a:cubicBezTo>
                      <a:pt x="3651249" y="1957070"/>
                      <a:pt x="3661409" y="1958340"/>
                      <a:pt x="3671569" y="1960880"/>
                    </a:cubicBezTo>
                    <a:cubicBezTo>
                      <a:pt x="3670299" y="1964690"/>
                      <a:pt x="3670299" y="1968500"/>
                      <a:pt x="3670299" y="1969770"/>
                    </a:cubicBezTo>
                    <a:close/>
                    <a:moveTo>
                      <a:pt x="3727449" y="1968500"/>
                    </a:moveTo>
                    <a:cubicBezTo>
                      <a:pt x="3718559" y="1967230"/>
                      <a:pt x="3709669" y="1960880"/>
                      <a:pt x="3700779" y="1969770"/>
                    </a:cubicBezTo>
                    <a:cubicBezTo>
                      <a:pt x="3699509" y="1971040"/>
                      <a:pt x="3691889" y="1967230"/>
                      <a:pt x="3688079" y="1965960"/>
                    </a:cubicBezTo>
                    <a:cubicBezTo>
                      <a:pt x="3688079" y="1964690"/>
                      <a:pt x="3689349" y="1962150"/>
                      <a:pt x="3689349" y="1960880"/>
                    </a:cubicBezTo>
                    <a:lnTo>
                      <a:pt x="3731259" y="1960880"/>
                    </a:lnTo>
                    <a:cubicBezTo>
                      <a:pt x="3732529" y="1960880"/>
                      <a:pt x="3733799" y="1964690"/>
                      <a:pt x="3735069" y="1967230"/>
                    </a:cubicBezTo>
                    <a:cubicBezTo>
                      <a:pt x="3731259" y="1967230"/>
                      <a:pt x="3728719" y="1968500"/>
                      <a:pt x="3727449" y="1968500"/>
                    </a:cubicBezTo>
                    <a:close/>
                    <a:moveTo>
                      <a:pt x="3848099" y="2598420"/>
                    </a:moveTo>
                    <a:cubicBezTo>
                      <a:pt x="3846829" y="2599690"/>
                      <a:pt x="3846829" y="2600960"/>
                      <a:pt x="3846829" y="2599690"/>
                    </a:cubicBezTo>
                    <a:cubicBezTo>
                      <a:pt x="3845559" y="2599690"/>
                      <a:pt x="3845559" y="2598420"/>
                      <a:pt x="3848099" y="2598420"/>
                    </a:cubicBezTo>
                    <a:close/>
                    <a:moveTo>
                      <a:pt x="132079" y="2529840"/>
                    </a:moveTo>
                    <a:cubicBezTo>
                      <a:pt x="130809" y="2529840"/>
                      <a:pt x="130809" y="2531110"/>
                      <a:pt x="129539" y="2531110"/>
                    </a:cubicBezTo>
                    <a:cubicBezTo>
                      <a:pt x="129539" y="2531110"/>
                      <a:pt x="130809" y="2529840"/>
                      <a:pt x="132079" y="2529840"/>
                    </a:cubicBezTo>
                    <a:close/>
                    <a:moveTo>
                      <a:pt x="615949" y="2769870"/>
                    </a:moveTo>
                    <a:cubicBezTo>
                      <a:pt x="621029" y="2772410"/>
                      <a:pt x="626109" y="2774950"/>
                      <a:pt x="629919" y="2776220"/>
                    </a:cubicBezTo>
                    <a:cubicBezTo>
                      <a:pt x="612139" y="2786380"/>
                      <a:pt x="600709" y="2783840"/>
                      <a:pt x="589279" y="2766060"/>
                    </a:cubicBezTo>
                    <a:cubicBezTo>
                      <a:pt x="593089" y="2766060"/>
                      <a:pt x="595629" y="2764790"/>
                      <a:pt x="599439" y="2764790"/>
                    </a:cubicBezTo>
                    <a:cubicBezTo>
                      <a:pt x="604519" y="2766060"/>
                      <a:pt x="610869" y="2767330"/>
                      <a:pt x="615949" y="2769870"/>
                    </a:cubicBezTo>
                    <a:close/>
                    <a:moveTo>
                      <a:pt x="2835909" y="2874010"/>
                    </a:moveTo>
                    <a:cubicBezTo>
                      <a:pt x="2832099" y="2872740"/>
                      <a:pt x="2829559" y="2872740"/>
                      <a:pt x="2824479" y="2871470"/>
                    </a:cubicBezTo>
                    <a:cubicBezTo>
                      <a:pt x="2819399" y="2870200"/>
                      <a:pt x="2813049" y="2866390"/>
                      <a:pt x="2805429" y="2863850"/>
                    </a:cubicBezTo>
                    <a:cubicBezTo>
                      <a:pt x="2810509" y="2862580"/>
                      <a:pt x="2814319" y="2860040"/>
                      <a:pt x="2819399" y="2858770"/>
                    </a:cubicBezTo>
                    <a:cubicBezTo>
                      <a:pt x="2833369" y="2854960"/>
                      <a:pt x="2839719" y="2861310"/>
                      <a:pt x="2835909" y="2874010"/>
                    </a:cubicBezTo>
                    <a:close/>
                    <a:moveTo>
                      <a:pt x="2590799" y="2903220"/>
                    </a:moveTo>
                    <a:cubicBezTo>
                      <a:pt x="2598419" y="2904490"/>
                      <a:pt x="2607309" y="2904490"/>
                      <a:pt x="2616199" y="2905760"/>
                    </a:cubicBezTo>
                    <a:cubicBezTo>
                      <a:pt x="2612389" y="2918460"/>
                      <a:pt x="2602229" y="2914650"/>
                      <a:pt x="2594609" y="2913380"/>
                    </a:cubicBezTo>
                    <a:cubicBezTo>
                      <a:pt x="2592069" y="2913380"/>
                      <a:pt x="2589529" y="2908300"/>
                      <a:pt x="2586989" y="2905760"/>
                    </a:cubicBezTo>
                    <a:cubicBezTo>
                      <a:pt x="2588259" y="2904490"/>
                      <a:pt x="2589529" y="2903220"/>
                      <a:pt x="2590799" y="2903220"/>
                    </a:cubicBezTo>
                    <a:close/>
                    <a:moveTo>
                      <a:pt x="219709" y="2604770"/>
                    </a:moveTo>
                    <a:cubicBezTo>
                      <a:pt x="220979" y="2608580"/>
                      <a:pt x="222249" y="2611120"/>
                      <a:pt x="223519" y="2616200"/>
                    </a:cubicBezTo>
                    <a:cubicBezTo>
                      <a:pt x="215899" y="2616200"/>
                      <a:pt x="209549" y="2616200"/>
                      <a:pt x="203199" y="2614930"/>
                    </a:cubicBezTo>
                    <a:lnTo>
                      <a:pt x="203199" y="2606040"/>
                    </a:lnTo>
                    <a:cubicBezTo>
                      <a:pt x="208279" y="2606040"/>
                      <a:pt x="213359" y="2606040"/>
                      <a:pt x="219709" y="2604770"/>
                    </a:cubicBezTo>
                    <a:close/>
                    <a:moveTo>
                      <a:pt x="715009" y="2762250"/>
                    </a:moveTo>
                    <a:cubicBezTo>
                      <a:pt x="722629" y="2763520"/>
                      <a:pt x="730249" y="2763520"/>
                      <a:pt x="739139" y="2764790"/>
                    </a:cubicBezTo>
                    <a:cubicBezTo>
                      <a:pt x="734059" y="2769870"/>
                      <a:pt x="713739" y="2773680"/>
                      <a:pt x="709929" y="2769870"/>
                    </a:cubicBezTo>
                    <a:cubicBezTo>
                      <a:pt x="709929" y="2768600"/>
                      <a:pt x="708659" y="2766060"/>
                      <a:pt x="709929" y="2764790"/>
                    </a:cubicBezTo>
                    <a:cubicBezTo>
                      <a:pt x="711199" y="2763520"/>
                      <a:pt x="713739" y="2762250"/>
                      <a:pt x="715009" y="2762250"/>
                    </a:cubicBezTo>
                    <a:close/>
                  </a:path>
                </a:pathLst>
              </a:custGeom>
              <a:blipFill>
                <a:blip r:embed="rId2"/>
                <a:stretch>
                  <a:fillRect l="-16312" r="-16312"/>
                </a:stretch>
              </a:blipFill>
            </p:spPr>
          </p:sp>
        </p:grpSp>
        <p:pic>
          <p:nvPicPr>
            <p:cNvPr id="11" name="Picture 5">
              <a:extLst>
                <a:ext uri="{FF2B5EF4-FFF2-40B4-BE49-F238E27FC236}">
                  <a16:creationId xmlns:a16="http://schemas.microsoft.com/office/drawing/2014/main" id="{A27AEF1F-30BB-4C21-AF60-DA22504C55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636729">
              <a:off x="11414936" y="6479647"/>
              <a:ext cx="3328343" cy="2462974"/>
            </a:xfrm>
            <a:prstGeom prst="rect">
              <a:avLst/>
            </a:prstGeom>
          </p:spPr>
        </p:pic>
        <p:pic>
          <p:nvPicPr>
            <p:cNvPr id="12" name="Picture 6">
              <a:extLst>
                <a:ext uri="{FF2B5EF4-FFF2-40B4-BE49-F238E27FC236}">
                  <a16:creationId xmlns:a16="http://schemas.microsoft.com/office/drawing/2014/main" id="{7F95FF6B-66F2-4D6F-84C3-D8D05C3913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966178" flipH="1">
              <a:off x="4544773" y="1312539"/>
              <a:ext cx="3026144" cy="2239346"/>
            </a:xfrm>
            <a:prstGeom prst="rect">
              <a:avLst/>
            </a:prstGeom>
          </p:spPr>
        </p:pic>
        <p:pic>
          <p:nvPicPr>
            <p:cNvPr id="13" name="Picture 7">
              <a:extLst>
                <a:ext uri="{FF2B5EF4-FFF2-40B4-BE49-F238E27FC236}">
                  <a16:creationId xmlns:a16="http://schemas.microsoft.com/office/drawing/2014/main" id="{DA953978-2257-490B-9910-B3D43A19D949}"/>
                </a:ext>
              </a:extLst>
            </p:cNvPr>
            <p:cNvPicPr>
              <a:picLocks noChangeAspect="1"/>
            </p:cNvPicPr>
            <p:nvPr/>
          </p:nvPicPr>
          <p:blipFill>
            <a:blip r:embed="rId5"/>
            <a:srcRect l="14062" r="14062"/>
            <a:stretch>
              <a:fillRect/>
            </a:stretch>
          </p:blipFill>
          <p:spPr>
            <a:xfrm>
              <a:off x="8105309" y="3355604"/>
              <a:ext cx="1371211" cy="1371211"/>
            </a:xfrm>
            <a:prstGeom prst="rect">
              <a:avLst/>
            </a:prstGeom>
          </p:spPr>
        </p:pic>
        <p:pic>
          <p:nvPicPr>
            <p:cNvPr id="14" name="Picture 8">
              <a:extLst>
                <a:ext uri="{FF2B5EF4-FFF2-40B4-BE49-F238E27FC236}">
                  <a16:creationId xmlns:a16="http://schemas.microsoft.com/office/drawing/2014/main" id="{2643B81D-2FAA-4E85-90A1-E8064902F775}"/>
                </a:ext>
              </a:extLst>
            </p:cNvPr>
            <p:cNvPicPr>
              <a:picLocks noChangeAspect="1"/>
            </p:cNvPicPr>
            <p:nvPr/>
          </p:nvPicPr>
          <p:blipFill>
            <a:blip r:embed="rId6"/>
            <a:srcRect/>
            <a:stretch>
              <a:fillRect/>
            </a:stretch>
          </p:blipFill>
          <p:spPr>
            <a:xfrm>
              <a:off x="9264973" y="4956888"/>
              <a:ext cx="1904972" cy="1904972"/>
            </a:xfrm>
            <a:prstGeom prst="rect">
              <a:avLst/>
            </a:prstGeom>
          </p:spPr>
        </p:pic>
        <p:pic>
          <p:nvPicPr>
            <p:cNvPr id="15" name="Picture 9">
              <a:extLst>
                <a:ext uri="{FF2B5EF4-FFF2-40B4-BE49-F238E27FC236}">
                  <a16:creationId xmlns:a16="http://schemas.microsoft.com/office/drawing/2014/main" id="{4AB49B8B-A1E0-4F10-8B81-42426F8BEB25}"/>
                </a:ext>
              </a:extLst>
            </p:cNvPr>
            <p:cNvPicPr>
              <a:picLocks noChangeAspect="1"/>
            </p:cNvPicPr>
            <p:nvPr/>
          </p:nvPicPr>
          <p:blipFill>
            <a:blip r:embed="rId7"/>
            <a:srcRect/>
            <a:stretch>
              <a:fillRect/>
            </a:stretch>
          </p:blipFill>
          <p:spPr>
            <a:xfrm>
              <a:off x="7118055" y="4956888"/>
              <a:ext cx="1974508" cy="1974508"/>
            </a:xfrm>
            <a:prstGeom prst="rect">
              <a:avLst/>
            </a:prstGeom>
          </p:spPr>
        </p:pic>
        <p:pic>
          <p:nvPicPr>
            <p:cNvPr id="16" name="Picture 10">
              <a:extLst>
                <a:ext uri="{FF2B5EF4-FFF2-40B4-BE49-F238E27FC236}">
                  <a16:creationId xmlns:a16="http://schemas.microsoft.com/office/drawing/2014/main" id="{50AA02AC-8440-4BA0-B503-13A86A04E647}"/>
                </a:ext>
              </a:extLst>
            </p:cNvPr>
            <p:cNvPicPr>
              <a:picLocks noChangeAspect="1"/>
            </p:cNvPicPr>
            <p:nvPr/>
          </p:nvPicPr>
          <p:blipFill>
            <a:blip r:embed="rId8"/>
            <a:srcRect/>
            <a:stretch>
              <a:fillRect/>
            </a:stretch>
          </p:blipFill>
          <p:spPr>
            <a:xfrm>
              <a:off x="14343417" y="2900242"/>
              <a:ext cx="3653145" cy="3653145"/>
            </a:xfrm>
            <a:prstGeom prst="rect">
              <a:avLst/>
            </a:prstGeom>
          </p:spPr>
        </p:pic>
        <p:sp>
          <p:nvSpPr>
            <p:cNvPr id="17" name="TextBox 11">
              <a:extLst>
                <a:ext uri="{FF2B5EF4-FFF2-40B4-BE49-F238E27FC236}">
                  <a16:creationId xmlns:a16="http://schemas.microsoft.com/office/drawing/2014/main" id="{8B21C625-2D6A-4FF1-BE37-4C90EFBC3E2D}"/>
                </a:ext>
              </a:extLst>
            </p:cNvPr>
            <p:cNvSpPr txBox="1"/>
            <p:nvPr/>
          </p:nvSpPr>
          <p:spPr>
            <a:xfrm>
              <a:off x="9144000" y="4972050"/>
              <a:ext cx="9525" cy="352425"/>
            </a:xfrm>
            <a:prstGeom prst="rect">
              <a:avLst/>
            </a:prstGeom>
          </p:spPr>
          <p:txBody>
            <a:bodyPr lIns="0" tIns="0" rIns="0" bIns="0" rtlCol="0" anchor="t">
              <a:spAutoFit/>
            </a:bodyPr>
            <a:lstStyle/>
            <a:p>
              <a:pPr algn="ctr">
                <a:lnSpc>
                  <a:spcPts val="2880"/>
                </a:lnSpc>
                <a:spcBef>
                  <a:spcPct val="0"/>
                </a:spcBef>
              </a:pPr>
              <a:endParaRPr/>
            </a:p>
          </p:txBody>
        </p:sp>
        <p:sp>
          <p:nvSpPr>
            <p:cNvPr id="18" name="TextBox 12">
              <a:extLst>
                <a:ext uri="{FF2B5EF4-FFF2-40B4-BE49-F238E27FC236}">
                  <a16:creationId xmlns:a16="http://schemas.microsoft.com/office/drawing/2014/main" id="{E54CE098-9588-4D6E-B9F5-C43F16EA4CD0}"/>
                </a:ext>
              </a:extLst>
            </p:cNvPr>
            <p:cNvSpPr txBox="1"/>
            <p:nvPr/>
          </p:nvSpPr>
          <p:spPr>
            <a:xfrm>
              <a:off x="260467" y="160944"/>
              <a:ext cx="4518562" cy="2072998"/>
            </a:xfrm>
            <a:prstGeom prst="rect">
              <a:avLst/>
            </a:prstGeom>
          </p:spPr>
          <p:txBody>
            <a:bodyPr lIns="0" tIns="0" rIns="0" bIns="0" rtlCol="0" anchor="t">
              <a:spAutoFit/>
            </a:bodyPr>
            <a:lstStyle/>
            <a:p>
              <a:pPr algn="ctr">
                <a:lnSpc>
                  <a:spcPts val="9251"/>
                </a:lnSpc>
              </a:pPr>
              <a:endParaRPr lang="en-US" sz="6608" dirty="0">
                <a:solidFill>
                  <a:srgbClr val="FDFEFE"/>
                </a:solidFill>
                <a:latin typeface="Canva Sans Bold"/>
              </a:endParaRPr>
            </a:p>
          </p:txBody>
        </p:sp>
      </p:grpSp>
    </p:spTree>
    <p:extLst>
      <p:ext uri="{BB962C8B-B14F-4D97-AF65-F5344CB8AC3E}">
        <p14:creationId xmlns:p14="http://schemas.microsoft.com/office/powerpoint/2010/main" val="1157754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CBF8D0B7-882B-5D65-EFE2-A999C3D5F9C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F0C7008-8A87-D045-93C8-5F8585463453}" type="slidenum">
              <a:rPr kumimoji="0" lang="en-LT" sz="1200" b="1" i="0" u="none" strike="noStrike" kern="1200" cap="none" spc="0" normalizeH="0" baseline="0" noProof="0">
                <a:ln>
                  <a:noFill/>
                </a:ln>
                <a:solidFill>
                  <a:srgbClr val="00F1FF"/>
                </a:solidFill>
                <a:effectLst/>
                <a:uLnTx/>
                <a:uFillTx/>
                <a:latin typeface="Poppins SemiBold" pitchFamily="2" charset="77"/>
                <a:ea typeface="+mn-ea"/>
                <a:cs typeface="Poppins SemiBold" pitchFamily="2" charset="77"/>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LT" sz="1200" b="1" i="0" u="none" strike="noStrike" kern="1200" cap="none" spc="0" normalizeH="0" baseline="0" noProof="0">
              <a:ln>
                <a:noFill/>
              </a:ln>
              <a:solidFill>
                <a:srgbClr val="00F1FF"/>
              </a:solidFill>
              <a:effectLst/>
              <a:uLnTx/>
              <a:uFillTx/>
              <a:latin typeface="Poppins SemiBold" pitchFamily="2" charset="77"/>
              <a:ea typeface="+mn-ea"/>
              <a:cs typeface="Poppins SemiBold" pitchFamily="2" charset="77"/>
            </a:endParaRPr>
          </a:p>
        </p:txBody>
      </p:sp>
      <p:sp useBgFill="1">
        <p:nvSpPr>
          <p:cNvPr id="28" name="mask">
            <a:extLst>
              <a:ext uri="{FF2B5EF4-FFF2-40B4-BE49-F238E27FC236}">
                <a16:creationId xmlns:a16="http://schemas.microsoft.com/office/drawing/2014/main" id="{2F5FBBDF-1C8E-0CCD-2693-1ADF2813D7A6}"/>
              </a:ext>
            </a:extLst>
          </p:cNvPr>
          <p:cNvSpPr/>
          <p:nvPr/>
        </p:nvSpPr>
        <p:spPr>
          <a:xfrm>
            <a:off x="5257800" y="1552575"/>
            <a:ext cx="6934200" cy="4019550"/>
          </a:xfrm>
          <a:custGeom>
            <a:avLst/>
            <a:gdLst>
              <a:gd name="connsiteX0" fmla="*/ 2956074 w 6934200"/>
              <a:gd name="connsiteY0" fmla="*/ 519581 h 4019550"/>
              <a:gd name="connsiteX1" fmla="*/ 1599228 w 6934200"/>
              <a:gd name="connsiteY1" fmla="*/ 1876425 h 4019550"/>
              <a:gd name="connsiteX2" fmla="*/ 2956074 w 6934200"/>
              <a:gd name="connsiteY2" fmla="*/ 3233269 h 4019550"/>
              <a:gd name="connsiteX3" fmla="*/ 4312920 w 6934200"/>
              <a:gd name="connsiteY3" fmla="*/ 1876425 h 4019550"/>
              <a:gd name="connsiteX4" fmla="*/ 2956074 w 6934200"/>
              <a:gd name="connsiteY4" fmla="*/ 519581 h 4019550"/>
              <a:gd name="connsiteX5" fmla="*/ 0 w 6934200"/>
              <a:gd name="connsiteY5" fmla="*/ 0 h 4019550"/>
              <a:gd name="connsiteX6" fmla="*/ 6934200 w 6934200"/>
              <a:gd name="connsiteY6" fmla="*/ 0 h 4019550"/>
              <a:gd name="connsiteX7" fmla="*/ 6934200 w 6934200"/>
              <a:gd name="connsiteY7" fmla="*/ 4019550 h 4019550"/>
              <a:gd name="connsiteX8" fmla="*/ 0 w 6934200"/>
              <a:gd name="connsiteY8" fmla="*/ 4019550 h 401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4200" h="4019550">
                <a:moveTo>
                  <a:pt x="2956074" y="519581"/>
                </a:moveTo>
                <a:cubicBezTo>
                  <a:pt x="2206709" y="519581"/>
                  <a:pt x="1599228" y="1127061"/>
                  <a:pt x="1599228" y="1876425"/>
                </a:cubicBezTo>
                <a:cubicBezTo>
                  <a:pt x="1599228" y="2625789"/>
                  <a:pt x="2206709" y="3233269"/>
                  <a:pt x="2956074" y="3233269"/>
                </a:cubicBezTo>
                <a:cubicBezTo>
                  <a:pt x="3705439" y="3233269"/>
                  <a:pt x="4312920" y="2625789"/>
                  <a:pt x="4312920" y="1876425"/>
                </a:cubicBezTo>
                <a:cubicBezTo>
                  <a:pt x="4312920" y="1127061"/>
                  <a:pt x="3705439" y="519581"/>
                  <a:pt x="2956074" y="519581"/>
                </a:cubicBezTo>
                <a:close/>
                <a:moveTo>
                  <a:pt x="0" y="0"/>
                </a:moveTo>
                <a:lnTo>
                  <a:pt x="6934200" y="0"/>
                </a:lnTo>
                <a:lnTo>
                  <a:pt x="6934200" y="4019550"/>
                </a:lnTo>
                <a:lnTo>
                  <a:pt x="0" y="4019550"/>
                </a:lnTo>
                <a:close/>
              </a:path>
            </a:pathLst>
          </a:custGeom>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9" name="Text">
            <a:extLst>
              <a:ext uri="{FF2B5EF4-FFF2-40B4-BE49-F238E27FC236}">
                <a16:creationId xmlns:a16="http://schemas.microsoft.com/office/drawing/2014/main" id="{42C6DADB-E06A-BF54-675E-F3C321E51377}"/>
              </a:ext>
            </a:extLst>
          </p:cNvPr>
          <p:cNvGrpSpPr/>
          <p:nvPr/>
        </p:nvGrpSpPr>
        <p:grpSpPr>
          <a:xfrm>
            <a:off x="988828" y="1190937"/>
            <a:ext cx="11060932" cy="5293252"/>
            <a:chOff x="1124064" y="793288"/>
            <a:chExt cx="11203172" cy="5293252"/>
          </a:xfrm>
        </p:grpSpPr>
        <p:sp>
          <p:nvSpPr>
            <p:cNvPr id="30" name="Explore">
              <a:extLst>
                <a:ext uri="{FF2B5EF4-FFF2-40B4-BE49-F238E27FC236}">
                  <a16:creationId xmlns:a16="http://schemas.microsoft.com/office/drawing/2014/main" id="{A06B9093-7310-913E-2703-BC5EDDA9FEEC}"/>
                </a:ext>
              </a:extLst>
            </p:cNvPr>
            <p:cNvSpPr txBox="1"/>
            <p:nvPr/>
          </p:nvSpPr>
          <p:spPr>
            <a:xfrm>
              <a:off x="1834596" y="5624538"/>
              <a:ext cx="1478871" cy="462002"/>
            </a:xfrm>
            <a:prstGeom prst="roundRect">
              <a:avLst>
                <a:gd name="adj" fmla="val 18700"/>
              </a:avLst>
            </a:prstGeom>
            <a:gradFill flip="none" rotWithShape="1">
              <a:gsLst>
                <a:gs pos="0">
                  <a:schemeClr val="accent4"/>
                </a:gs>
                <a:gs pos="64000">
                  <a:schemeClr val="accent5">
                    <a:lumMod val="50000"/>
                  </a:schemeClr>
                </a:gs>
              </a:gsLst>
              <a:lin ang="10800000" scaled="1"/>
              <a:tileRect/>
            </a:gradFill>
            <a:ln w="6350" cap="rnd">
              <a:noFill/>
              <a:roun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LT"/>
              </a:defPPr>
              <a:lvl1pPr algn="ctr">
                <a:defRPr sz="1200" b="1" spc="300">
                  <a:solidFill>
                    <a:schemeClr val="bg1"/>
                  </a:solidFill>
                  <a:effectLst>
                    <a:outerShdw blurRad="698500" sx="102000" sy="102000" algn="ctr" rotWithShape="0">
                      <a:schemeClr val="bg1"/>
                    </a:outerShdw>
                  </a:effectLst>
                  <a:latin typeface="Nunito Sans ExtraBold" pitchFamily="2" charset="7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300" normalizeH="0" baseline="0" noProof="0" dirty="0">
                  <a:ln>
                    <a:noFill/>
                  </a:ln>
                  <a:solidFill>
                    <a:srgbClr val="FFFFFF"/>
                  </a:solidFill>
                  <a:effectLst>
                    <a:outerShdw blurRad="698500" sx="102000" sy="102000" algn="ctr" rotWithShape="0">
                      <a:srgbClr val="FFFFFF"/>
                    </a:outerShdw>
                  </a:effectLst>
                  <a:uLnTx/>
                  <a:uFillTx/>
                  <a:latin typeface="Nunito Sans ExtraBold" pitchFamily="2" charset="77"/>
                  <a:ea typeface="+mn-ea"/>
                  <a:cs typeface="+mn-cs"/>
                </a:rPr>
                <a:t>GROUP 7</a:t>
              </a:r>
              <a:endParaRPr kumimoji="0" lang="en-LT" sz="1200" b="1" i="0" u="none" strike="noStrike" kern="1200" cap="none" spc="300" normalizeH="0" baseline="0" noProof="0" dirty="0">
                <a:ln>
                  <a:noFill/>
                </a:ln>
                <a:solidFill>
                  <a:srgbClr val="FFFFFF"/>
                </a:solidFill>
                <a:effectLst>
                  <a:outerShdw blurRad="698500" sx="102000" sy="102000" algn="ctr" rotWithShape="0">
                    <a:srgbClr val="FFFFFF"/>
                  </a:outerShdw>
                </a:effectLst>
                <a:uLnTx/>
                <a:uFillTx/>
                <a:latin typeface="Nunito Sans ExtraBold" pitchFamily="2" charset="77"/>
                <a:ea typeface="+mn-ea"/>
                <a:cs typeface="+mn-cs"/>
              </a:endParaRPr>
            </a:p>
          </p:txBody>
        </p:sp>
        <p:sp>
          <p:nvSpPr>
            <p:cNvPr id="31" name="Lorem ipsum">
              <a:extLst>
                <a:ext uri="{FF2B5EF4-FFF2-40B4-BE49-F238E27FC236}">
                  <a16:creationId xmlns:a16="http://schemas.microsoft.com/office/drawing/2014/main" id="{BCECEC64-91E2-7408-BF48-3F4596643CE9}"/>
                </a:ext>
              </a:extLst>
            </p:cNvPr>
            <p:cNvSpPr txBox="1"/>
            <p:nvPr/>
          </p:nvSpPr>
          <p:spPr>
            <a:xfrm>
              <a:off x="1124064" y="1882977"/>
              <a:ext cx="11203172" cy="3084242"/>
            </a:xfrm>
            <a:prstGeom prst="rect">
              <a:avLst/>
            </a:prstGeom>
            <a:noFill/>
          </p:spPr>
          <p:txBody>
            <a:bodyPr wrap="square" rtlCol="0">
              <a:spAutoFit/>
            </a:bodyPr>
            <a:lstStyle>
              <a:defPPr>
                <a:defRPr lang="en-LT"/>
              </a:defPPr>
              <a:lvl1pPr>
                <a:lnSpc>
                  <a:spcPct val="80000"/>
                </a:lnSpc>
                <a:defRPr sz="1000" b="0" spc="200">
                  <a:gradFill flip="none" rotWithShape="1">
                    <a:gsLst>
                      <a:gs pos="0">
                        <a:schemeClr val="accent5"/>
                      </a:gs>
                      <a:gs pos="36000">
                        <a:schemeClr val="accent2"/>
                      </a:gs>
                      <a:gs pos="73000">
                        <a:schemeClr val="accent3"/>
                      </a:gs>
                    </a:gsLst>
                    <a:lin ang="0" scaled="1"/>
                    <a:tileRect/>
                  </a:gradFill>
                  <a:latin typeface="Nunito Sans Light" pitchFamily="2" charset="77"/>
                  <a:ea typeface="Open Sans Extrabold" panose="020B0606030504020204" pitchFamily="34" charset="0"/>
                  <a:cs typeface="Open Sans Extrabold" panose="020B0606030504020204" pitchFamily="34" charset="0"/>
                </a:defRPr>
              </a:lvl1pPr>
            </a:lstStyle>
            <a:p>
              <a:pPr marL="939469" lvl="1" indent="-469735">
                <a:lnSpc>
                  <a:spcPts val="6091"/>
                </a:lnSpc>
                <a:buFont typeface="Arial"/>
                <a:buChar char="•"/>
              </a:pPr>
              <a:r>
                <a:rPr lang="en-US" sz="2000" dirty="0">
                  <a:solidFill>
                    <a:srgbClr val="FFFFFF"/>
                  </a:solidFill>
                  <a:latin typeface="Canva Sans"/>
                </a:rPr>
                <a:t>Pointers are used in chaining, so there is memory overhead.</a:t>
              </a:r>
            </a:p>
            <a:p>
              <a:pPr marL="939469" lvl="1" indent="-469735">
                <a:lnSpc>
                  <a:spcPts val="6091"/>
                </a:lnSpc>
                <a:buFont typeface="Arial"/>
                <a:buChar char="•"/>
              </a:pPr>
              <a:r>
                <a:rPr lang="en-US" sz="2000" dirty="0">
                  <a:solidFill>
                    <a:srgbClr val="FFFFFF"/>
                  </a:solidFill>
                  <a:latin typeface="Canva Sans"/>
                </a:rPr>
                <a:t>Chaining can have a lower cache hit rate, because pointers make the pattern of memory access unpredictable.</a:t>
              </a:r>
            </a:p>
            <a:p>
              <a:pPr marL="939469" lvl="1" indent="-469735">
                <a:lnSpc>
                  <a:spcPts val="6091"/>
                </a:lnSpc>
                <a:buFont typeface="Arial"/>
                <a:buChar char="•"/>
              </a:pPr>
              <a:r>
                <a:rPr lang="en-US" sz="2000" dirty="0">
                  <a:solidFill>
                    <a:srgbClr val="FFFFFF"/>
                  </a:solidFill>
                  <a:latin typeface="Canva Sans"/>
                </a:rPr>
                <a:t>There can be many linked lists in chaining, which increases the complexity of traversing.</a:t>
              </a:r>
            </a:p>
          </p:txBody>
        </p:sp>
        <p:sp>
          <p:nvSpPr>
            <p:cNvPr id="36" name="Slide Title">
              <a:extLst>
                <a:ext uri="{FF2B5EF4-FFF2-40B4-BE49-F238E27FC236}">
                  <a16:creationId xmlns:a16="http://schemas.microsoft.com/office/drawing/2014/main" id="{0278E79F-1025-0B84-08C8-B11E8A897574}"/>
                </a:ext>
              </a:extLst>
            </p:cNvPr>
            <p:cNvSpPr txBox="1"/>
            <p:nvPr/>
          </p:nvSpPr>
          <p:spPr>
            <a:xfrm>
              <a:off x="1834596" y="793288"/>
              <a:ext cx="5158400" cy="723275"/>
            </a:xfrm>
            <a:prstGeom prst="rect">
              <a:avLst/>
            </a:prstGeom>
          </p:spPr>
          <p:txBody>
            <a:bodyPr wrap="non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AU" sz="5000" b="1" i="0" u="none" strike="noStrike" kern="1200" cap="none" spc="300" normalizeH="0" baseline="0" noProof="0" dirty="0">
                  <a:ln>
                    <a:noFill/>
                  </a:ln>
                  <a:gradFill flip="none" rotWithShape="1">
                    <a:gsLst>
                      <a:gs pos="23000">
                        <a:srgbClr val="5177FF"/>
                      </a:gs>
                      <a:gs pos="72000">
                        <a:srgbClr val="E600FF"/>
                      </a:gs>
                    </a:gsLst>
                    <a:lin ang="0" scaled="1"/>
                    <a:tileRect/>
                  </a:gradFill>
                  <a:effectLst/>
                  <a:uLnTx/>
                  <a:uFillTx/>
                  <a:latin typeface="Nunito Sans ExtraBold" pitchFamily="2" charset="77"/>
                  <a:ea typeface="Open Sans Extrabold" panose="020B0606030504020204" pitchFamily="34" charset="0"/>
                  <a:cs typeface="Open Sans Extrabold" panose="020B0606030504020204" pitchFamily="34" charset="0"/>
                </a:rPr>
                <a:t>DISADVANTAGES</a:t>
              </a:r>
              <a:endParaRPr kumimoji="0" lang="en-LT" sz="5000" b="1" i="0" u="none" strike="noStrike" kern="1200" cap="none" spc="300" normalizeH="0" baseline="0" noProof="0" dirty="0">
                <a:ln>
                  <a:noFill/>
                </a:ln>
                <a:gradFill flip="none" rotWithShape="1">
                  <a:gsLst>
                    <a:gs pos="23000">
                      <a:srgbClr val="5177FF"/>
                    </a:gs>
                    <a:gs pos="72000">
                      <a:srgbClr val="E600FF"/>
                    </a:gs>
                  </a:gsLst>
                  <a:lin ang="0" scaled="1"/>
                  <a:tileRect/>
                </a:gradFill>
                <a:effectLst/>
                <a:uLnTx/>
                <a:uFillTx/>
                <a:latin typeface="Nunito Sans ExtraBold" pitchFamily="2" charset="77"/>
                <a:ea typeface="Open Sans Extrabold" panose="020B0606030504020204" pitchFamily="34" charset="0"/>
                <a:cs typeface="Open Sans Extrabold" panose="020B0606030504020204" pitchFamily="34" charset="0"/>
              </a:endParaRPr>
            </a:p>
          </p:txBody>
        </p:sp>
      </p:grpSp>
      <p:sp>
        <p:nvSpPr>
          <p:cNvPr id="37" name="scroll bar">
            <a:extLst>
              <a:ext uri="{FF2B5EF4-FFF2-40B4-BE49-F238E27FC236}">
                <a16:creationId xmlns:a16="http://schemas.microsoft.com/office/drawing/2014/main" id="{0610EA33-D7DD-FCD6-B58C-8C6CD39440FD}"/>
              </a:ext>
            </a:extLst>
          </p:cNvPr>
          <p:cNvSpPr/>
          <p:nvPr/>
        </p:nvSpPr>
        <p:spPr>
          <a:xfrm>
            <a:off x="988828" y="6022187"/>
            <a:ext cx="72000" cy="504000"/>
          </a:xfrm>
          <a:prstGeom prst="roundRect">
            <a:avLst>
              <a:gd name="adj" fmla="val 50000"/>
            </a:avLst>
          </a:prstGeom>
          <a:gradFill flip="none" rotWithShape="1">
            <a:gsLst>
              <a:gs pos="26000">
                <a:schemeClr val="accent2"/>
              </a:gs>
              <a:gs pos="0">
                <a:schemeClr val="accent3"/>
              </a:gs>
              <a:gs pos="100000">
                <a:schemeClr val="accent5">
                  <a:lumMod val="50000"/>
                </a:schemeClr>
              </a:gs>
            </a:gsLst>
            <a:lin ang="5400000" scaled="1"/>
            <a:tileRect/>
          </a:gradFill>
          <a:ln w="6350" cap="rnd">
            <a:noFill/>
            <a:round/>
          </a:ln>
          <a:effectLst>
            <a:outerShdw blurRad="1270000" dir="5400000" algn="t" rotWithShape="0">
              <a:schemeClr val="accent2"/>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1" i="0" u="none" strike="noStrike" kern="1200" cap="none" spc="300" normalizeH="0" baseline="0" noProof="0">
              <a:ln>
                <a:noFill/>
              </a:ln>
              <a:solidFill>
                <a:srgbClr val="FFFFFF"/>
              </a:solidFill>
              <a:effectLst/>
              <a:uLnTx/>
              <a:uFillTx/>
              <a:latin typeface="Nunito Sans ExtraBold" pitchFamily="2" charset="77"/>
              <a:ea typeface="+mn-ea"/>
              <a:cs typeface="+mn-cs"/>
            </a:endParaRPr>
          </a:p>
        </p:txBody>
      </p:sp>
    </p:spTree>
    <p:extLst>
      <p:ext uri="{BB962C8B-B14F-4D97-AF65-F5344CB8AC3E}">
        <p14:creationId xmlns:p14="http://schemas.microsoft.com/office/powerpoint/2010/main" val="20450538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7" name="!!zoom 3">
                <a:extLst>
                  <a:ext uri="{FF2B5EF4-FFF2-40B4-BE49-F238E27FC236}">
                    <a16:creationId xmlns:a16="http://schemas.microsoft.com/office/drawing/2014/main" id="{AD6E13B6-F606-08BF-49D1-60450913B8F0}"/>
                  </a:ext>
                </a:extLst>
              </p:cNvPr>
              <p:cNvGraphicFramePr>
                <a:graphicFrameLocks noChangeAspect="1"/>
              </p:cNvGraphicFramePr>
              <p:nvPr/>
            </p:nvGraphicFramePr>
            <p:xfrm>
              <a:off x="6210684" y="1867117"/>
              <a:ext cx="3840000" cy="2160000"/>
            </p:xfrm>
            <a:graphic>
              <a:graphicData uri="http://schemas.microsoft.com/office/powerpoint/2016/slidezoom">
                <pslz:sldZm>
                  <pslz:sldZmObj sldId="301" cId="3394101353">
                    <pslz:zmPr id="{E9C6C2CB-D7E2-5B49-9A65-456047FDCBBA}" transitionDur="1000" showBg="0">
                      <p166:blipFill xmlns:p166="http://schemas.microsoft.com/office/powerpoint/2016/6/main">
                        <a:blip r:embed="rId2"/>
                        <a:stretch>
                          <a:fillRect/>
                        </a:stretch>
                      </p166:blipFill>
                      <p166:spPr xmlns:p166="http://schemas.microsoft.com/office/powerpoint/2016/6/main">
                        <a:xfrm>
                          <a:off x="0" y="0"/>
                          <a:ext cx="3840000" cy="2160000"/>
                        </a:xfrm>
                        <a:prstGeom prst="roundRect">
                          <a:avLst>
                            <a:gd name="adj" fmla="val 16667"/>
                          </a:avLst>
                        </a:prstGeom>
                        <a:ln>
                          <a:noFill/>
                        </a:ln>
                        <a:effectLst/>
                        <a:scene3d>
                          <a:camera prst="isometricOffAxis2Left"/>
                          <a:lightRig rig="contrasting" dir="t">
                            <a:rot lat="0" lon="0" rev="4200000"/>
                          </a:lightRig>
                        </a:scene3d>
                        <a:sp3d prstMaterial="plastic">
                          <a:bevelT w="0" h="0" prst="relaxedInset"/>
                          <a:contourClr>
                            <a:srgbClr val="969696"/>
                          </a:contourClr>
                        </a:sp3d>
                      </p166:spPr>
                    </pslz:zmPr>
                  </pslz:sldZmObj>
                </pslz:sldZm>
              </a:graphicData>
            </a:graphic>
          </p:graphicFrame>
        </mc:Choice>
        <mc:Fallback xmlns="">
          <p:pic>
            <p:nvPicPr>
              <p:cNvPr id="7" name="!!zoom 3">
                <a:extLst>
                  <a:ext uri="{FF2B5EF4-FFF2-40B4-BE49-F238E27FC236}">
                    <a16:creationId xmlns:a16="http://schemas.microsoft.com/office/drawing/2014/main" id="{AD6E13B6-F606-08BF-49D1-60450913B8F0}"/>
                  </a:ext>
                </a:extLst>
              </p:cNvPr>
              <p:cNvPicPr>
                <a:picLocks noGrp="1" noRot="1" noChangeAspect="1" noMove="1" noResize="1" noEditPoints="1" noAdjustHandles="1" noChangeArrowheads="1" noChangeShapeType="1"/>
              </p:cNvPicPr>
              <p:nvPr/>
            </p:nvPicPr>
            <p:blipFill>
              <a:blip r:embed="rId3"/>
              <a:stretch>
                <a:fillRect/>
              </a:stretch>
            </p:blipFill>
            <p:spPr>
              <a:xfrm>
                <a:off x="6210684" y="1867117"/>
                <a:ext cx="3840000" cy="2160000"/>
              </a:xfrm>
              <a:prstGeom prst="roundRect">
                <a:avLst>
                  <a:gd name="adj" fmla="val 16667"/>
                </a:avLst>
              </a:prstGeom>
              <a:ln>
                <a:noFill/>
              </a:ln>
              <a:effectLst/>
              <a:scene3d>
                <a:camera prst="isometricOffAxis2Left"/>
                <a:lightRig rig="contrasting" dir="t">
                  <a:rot lat="0" lon="0" rev="4200000"/>
                </a:lightRig>
              </a:scene3d>
              <a:sp3d prstMaterial="plastic">
                <a:bevelT w="0" h="0" prst="relaxedInset"/>
                <a:contourClr>
                  <a:srgbClr val="969696"/>
                </a:contourClr>
              </a:sp3d>
            </p:spPr>
          </p:pic>
        </mc:Fallback>
      </mc:AlternateContent>
      <mc:AlternateContent xmlns:mc="http://schemas.openxmlformats.org/markup-compatibility/2006" xmlns:pslz="http://schemas.microsoft.com/office/powerpoint/2016/slidezoom">
        <mc:Choice Requires="pslz">
          <p:graphicFrame>
            <p:nvGraphicFramePr>
              <p:cNvPr id="5" name="!!zoom 2">
                <a:extLst>
                  <a:ext uri="{FF2B5EF4-FFF2-40B4-BE49-F238E27FC236}">
                    <a16:creationId xmlns:a16="http://schemas.microsoft.com/office/drawing/2014/main" id="{BB7F5EA7-475D-524A-62DD-6357F2205C4D}"/>
                  </a:ext>
                </a:extLst>
              </p:cNvPr>
              <p:cNvGraphicFramePr>
                <a:graphicFrameLocks noChangeAspect="1"/>
              </p:cNvGraphicFramePr>
              <p:nvPr/>
            </p:nvGraphicFramePr>
            <p:xfrm>
              <a:off x="6210684" y="1867117"/>
              <a:ext cx="3840000" cy="2160000"/>
            </p:xfrm>
            <a:graphic>
              <a:graphicData uri="http://schemas.microsoft.com/office/powerpoint/2016/slidezoom">
                <pslz:sldZm>
                  <pslz:sldZmObj sldId="300" cId="3303140261">
                    <pslz:zmPr id="{782EB935-7B6F-C641-AC4E-749EBCE8E6D5}" transitionDur="1000" showBg="0">
                      <p166:blipFill xmlns:p166="http://schemas.microsoft.com/office/powerpoint/2016/6/main">
                        <a:blip r:embed="rId4"/>
                        <a:stretch>
                          <a:fillRect/>
                        </a:stretch>
                      </p166:blipFill>
                      <p166:spPr xmlns:p166="http://schemas.microsoft.com/office/powerpoint/2016/6/main">
                        <a:xfrm>
                          <a:off x="0" y="0"/>
                          <a:ext cx="3840000" cy="2160000"/>
                        </a:xfrm>
                        <a:prstGeom prst="roundRect">
                          <a:avLst>
                            <a:gd name="adj" fmla="val 16667"/>
                          </a:avLst>
                        </a:prstGeom>
                        <a:ln>
                          <a:noFill/>
                        </a:ln>
                        <a:effectLst/>
                        <a:scene3d>
                          <a:camera prst="isometricOffAxis2Left"/>
                          <a:lightRig rig="contrasting" dir="t">
                            <a:rot lat="0" lon="0" rev="4200000"/>
                          </a:lightRig>
                        </a:scene3d>
                        <a:sp3d prstMaterial="plastic">
                          <a:bevelT w="0" h="0" prst="relaxedInset"/>
                          <a:contourClr>
                            <a:srgbClr val="969696"/>
                          </a:contourClr>
                        </a:sp3d>
                      </p166:spPr>
                    </pslz:zmPr>
                  </pslz:sldZmObj>
                </pslz:sldZm>
              </a:graphicData>
            </a:graphic>
          </p:graphicFrame>
        </mc:Choice>
        <mc:Fallback xmlns="">
          <p:pic>
            <p:nvPicPr>
              <p:cNvPr id="5" name="!!zoom 2">
                <a:extLst>
                  <a:ext uri="{FF2B5EF4-FFF2-40B4-BE49-F238E27FC236}">
                    <a16:creationId xmlns:a16="http://schemas.microsoft.com/office/drawing/2014/main" id="{BB7F5EA7-475D-524A-62DD-6357F2205C4D}"/>
                  </a:ext>
                </a:extLst>
              </p:cNvPr>
              <p:cNvPicPr>
                <a:picLocks noGrp="1" noRot="1" noChangeAspect="1" noMove="1" noResize="1" noEditPoints="1" noAdjustHandles="1" noChangeArrowheads="1" noChangeShapeType="1"/>
              </p:cNvPicPr>
              <p:nvPr/>
            </p:nvPicPr>
            <p:blipFill>
              <a:blip r:embed="rId5"/>
              <a:stretch>
                <a:fillRect/>
              </a:stretch>
            </p:blipFill>
            <p:spPr>
              <a:xfrm>
                <a:off x="6210684" y="1867117"/>
                <a:ext cx="3840000" cy="2160000"/>
              </a:xfrm>
              <a:prstGeom prst="roundRect">
                <a:avLst>
                  <a:gd name="adj" fmla="val 16667"/>
                </a:avLst>
              </a:prstGeom>
              <a:ln>
                <a:noFill/>
              </a:ln>
              <a:effectLst/>
              <a:scene3d>
                <a:camera prst="isometricOffAxis2Left"/>
                <a:lightRig rig="contrasting" dir="t">
                  <a:rot lat="0" lon="0" rev="4200000"/>
                </a:lightRig>
              </a:scene3d>
              <a:sp3d prstMaterial="plastic">
                <a:bevelT w="0" h="0" prst="relaxedInset"/>
                <a:contourClr>
                  <a:srgbClr val="969696"/>
                </a:contourClr>
              </a:sp3d>
            </p:spPr>
          </p:pic>
        </mc:Fallback>
      </mc:AlternateContent>
      <mc:AlternateContent xmlns:mc="http://schemas.openxmlformats.org/markup-compatibility/2006" xmlns:pslz="http://schemas.microsoft.com/office/powerpoint/2016/slidezoom">
        <mc:Choice Requires="pslz">
          <p:graphicFrame>
            <p:nvGraphicFramePr>
              <p:cNvPr id="3" name="!!zoom 1">
                <a:extLst>
                  <a:ext uri="{FF2B5EF4-FFF2-40B4-BE49-F238E27FC236}">
                    <a16:creationId xmlns:a16="http://schemas.microsoft.com/office/drawing/2014/main" id="{2151A843-8A1E-00B0-CEC6-A685B32C03E2}"/>
                  </a:ext>
                </a:extLst>
              </p:cNvPr>
              <p:cNvGraphicFramePr>
                <a:graphicFrameLocks noChangeAspect="1"/>
              </p:cNvGraphicFramePr>
              <p:nvPr>
                <p:extLst>
                  <p:ext uri="{D42A27DB-BD31-4B8C-83A1-F6EECF244321}">
                    <p14:modId xmlns:p14="http://schemas.microsoft.com/office/powerpoint/2010/main" val="3264960408"/>
                  </p:ext>
                </p:extLst>
              </p:nvPr>
            </p:nvGraphicFramePr>
            <p:xfrm>
              <a:off x="6210684" y="1867117"/>
              <a:ext cx="3840000" cy="2160000"/>
            </p:xfrm>
            <a:graphic>
              <a:graphicData uri="http://schemas.microsoft.com/office/powerpoint/2016/slidezoom">
                <pslz:sldZm>
                  <pslz:sldZmObj sldId="325" cId="2662469133">
                    <pslz:zmPr id="{AE67A5B0-000E-B94E-B897-A5D431E3584D}" transitionDur="1000">
                      <p166:blipFill xmlns:p166="http://schemas.microsoft.com/office/powerpoint/2016/6/main">
                        <a:blip r:embed="rId6"/>
                        <a:stretch>
                          <a:fillRect/>
                        </a:stretch>
                      </p166:blipFill>
                      <p166:spPr xmlns:p166="http://schemas.microsoft.com/office/powerpoint/2016/6/main">
                        <a:xfrm>
                          <a:off x="0" y="0"/>
                          <a:ext cx="3840000" cy="2160000"/>
                        </a:xfrm>
                        <a:prstGeom prst="roundRect">
                          <a:avLst>
                            <a:gd name="adj" fmla="val 16667"/>
                          </a:avLst>
                        </a:prstGeom>
                        <a:ln w="3175">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166:spPr>
                    </pslz:zmPr>
                  </pslz:sldZmObj>
                </pslz:sldZm>
              </a:graphicData>
            </a:graphic>
          </p:graphicFrame>
        </mc:Choice>
        <mc:Fallback xmlns="">
          <p:pic>
            <p:nvPicPr>
              <p:cNvPr id="3" name="!!zoom 1">
                <a:hlinkClick r:id="rId7" action="ppaction://hlinksldjump"/>
                <a:extLst>
                  <a:ext uri="{FF2B5EF4-FFF2-40B4-BE49-F238E27FC236}">
                    <a16:creationId xmlns:a16="http://schemas.microsoft.com/office/drawing/2014/main" id="{2151A843-8A1E-00B0-CEC6-A685B32C03E2}"/>
                  </a:ext>
                </a:extLst>
              </p:cNvPr>
              <p:cNvPicPr>
                <a:picLocks noGrp="1" noRot="1" noChangeAspect="1" noMove="1" noResize="1" noEditPoints="1" noAdjustHandles="1" noChangeArrowheads="1" noChangeShapeType="1"/>
              </p:cNvPicPr>
              <p:nvPr/>
            </p:nvPicPr>
            <p:blipFill>
              <a:blip r:embed="rId8"/>
              <a:stretch>
                <a:fillRect/>
              </a:stretch>
            </p:blipFill>
            <p:spPr>
              <a:xfrm>
                <a:off x="6210684" y="1867117"/>
                <a:ext cx="3840000" cy="2160000"/>
              </a:xfrm>
              <a:prstGeom prst="roundRect">
                <a:avLst>
                  <a:gd name="adj" fmla="val 16667"/>
                </a:avLst>
              </a:prstGeom>
              <a:ln w="3175">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spPr>
          </p:pic>
        </mc:Fallback>
      </mc:AlternateContent>
      <p:sp>
        <p:nvSpPr>
          <p:cNvPr id="8" name="!!link 1">
            <a:hlinkClick r:id="" action="ppaction://hlinkshowjump?jump=nextslide"/>
            <a:extLst>
              <a:ext uri="{FF2B5EF4-FFF2-40B4-BE49-F238E27FC236}">
                <a16:creationId xmlns:a16="http://schemas.microsoft.com/office/drawing/2014/main" id="{4D772C95-5F6E-EDA9-E0E8-2B4A10F7829F}"/>
              </a:ext>
            </a:extLst>
          </p:cNvPr>
          <p:cNvSpPr/>
          <p:nvPr/>
        </p:nvSpPr>
        <p:spPr>
          <a:xfrm>
            <a:off x="8736133" y="2120845"/>
            <a:ext cx="3839999" cy="2160000"/>
          </a:xfrm>
          <a:prstGeom prst="roundRect">
            <a:avLst>
              <a:gd name="adj" fmla="val 19280"/>
            </a:avLst>
          </a:prstGeom>
          <a:solidFill>
            <a:schemeClr val="accent1">
              <a:alpha val="0"/>
            </a:schemeClr>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4" name="Search icon">
            <a:extLst>
              <a:ext uri="{FF2B5EF4-FFF2-40B4-BE49-F238E27FC236}">
                <a16:creationId xmlns:a16="http://schemas.microsoft.com/office/drawing/2014/main" id="{3B2298E0-640A-110E-E476-FEC37B8F50B7}"/>
              </a:ext>
            </a:extLst>
          </p:cNvPr>
          <p:cNvGrpSpPr/>
          <p:nvPr/>
        </p:nvGrpSpPr>
        <p:grpSpPr>
          <a:xfrm>
            <a:off x="10141251" y="612800"/>
            <a:ext cx="1603882" cy="260065"/>
            <a:chOff x="10141251" y="612800"/>
            <a:chExt cx="1603882" cy="260065"/>
          </a:xfrm>
        </p:grpSpPr>
        <p:pic>
          <p:nvPicPr>
            <p:cNvPr id="15" name="Graphic 14" descr="Magnifying glass outline">
              <a:extLst>
                <a:ext uri="{FF2B5EF4-FFF2-40B4-BE49-F238E27FC236}">
                  <a16:creationId xmlns:a16="http://schemas.microsoft.com/office/drawing/2014/main" id="{80CF0CE0-444F-3D52-5B0E-614CC1B19E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41251" y="612800"/>
              <a:ext cx="260065" cy="260065"/>
            </a:xfrm>
            <a:prstGeom prst="rect">
              <a:avLst/>
            </a:prstGeom>
            <a:effectLst>
              <a:outerShdw blurRad="127000" dist="38100" dir="5400000" algn="t" rotWithShape="0">
                <a:srgbClr val="09E5A3"/>
              </a:outerShdw>
            </a:effectLst>
          </p:spPr>
        </p:pic>
        <p:sp>
          <p:nvSpPr>
            <p:cNvPr id="16" name="Rounded Rectangle 15">
              <a:extLst>
                <a:ext uri="{FF2B5EF4-FFF2-40B4-BE49-F238E27FC236}">
                  <a16:creationId xmlns:a16="http://schemas.microsoft.com/office/drawing/2014/main" id="{C5C1C4C0-B0E0-867B-EEDC-8DCE92FF06BB}"/>
                </a:ext>
              </a:extLst>
            </p:cNvPr>
            <p:cNvSpPr/>
            <p:nvPr/>
          </p:nvSpPr>
          <p:spPr>
            <a:xfrm>
              <a:off x="10427986" y="635791"/>
              <a:ext cx="1317147" cy="214086"/>
            </a:xfrm>
            <a:prstGeom prst="roundRect">
              <a:avLst>
                <a:gd name="adj" fmla="val 50000"/>
              </a:avLst>
            </a:prstGeom>
            <a:noFill/>
            <a:ln w="12700">
              <a:solidFill>
                <a:schemeClr val="bg1"/>
              </a:solidFill>
            </a:ln>
            <a:effectLst>
              <a:outerShdw blurRad="133217" dist="38100" dir="5400000" algn="t"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pic>
        <p:nvPicPr>
          <p:cNvPr id="17" name="Logo">
            <a:extLst>
              <a:ext uri="{FF2B5EF4-FFF2-40B4-BE49-F238E27FC236}">
                <a16:creationId xmlns:a16="http://schemas.microsoft.com/office/drawing/2014/main" id="{84A110DD-89EF-7B9E-5DAE-83E40B6AFB3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2374" y="528090"/>
            <a:ext cx="429485" cy="429484"/>
          </a:xfrm>
          <a:prstGeom prst="rect">
            <a:avLst/>
          </a:prstGeom>
          <a:effectLst>
            <a:outerShdw blurRad="450133" sx="102000" sy="102000" algn="ctr" rotWithShape="0">
              <a:schemeClr val="accent1"/>
            </a:outerShdw>
          </a:effectLst>
        </p:spPr>
      </p:pic>
      <p:grpSp>
        <p:nvGrpSpPr>
          <p:cNvPr id="18" name="Text">
            <a:extLst>
              <a:ext uri="{FF2B5EF4-FFF2-40B4-BE49-F238E27FC236}">
                <a16:creationId xmlns:a16="http://schemas.microsoft.com/office/drawing/2014/main" id="{46C231BD-CC0E-AB11-18A1-AF2B267A8B46}"/>
              </a:ext>
            </a:extLst>
          </p:cNvPr>
          <p:cNvGrpSpPr/>
          <p:nvPr/>
        </p:nvGrpSpPr>
        <p:grpSpPr>
          <a:xfrm>
            <a:off x="173989" y="1233863"/>
            <a:ext cx="6160084" cy="3871748"/>
            <a:chOff x="840503" y="1364680"/>
            <a:chExt cx="4387483" cy="3871748"/>
          </a:xfrm>
        </p:grpSpPr>
        <p:sp>
          <p:nvSpPr>
            <p:cNvPr id="19" name="TextBox 18">
              <a:extLst>
                <a:ext uri="{FF2B5EF4-FFF2-40B4-BE49-F238E27FC236}">
                  <a16:creationId xmlns:a16="http://schemas.microsoft.com/office/drawing/2014/main" id="{A8B2B2F5-7F28-F516-DAE5-2206B71A38E7}"/>
                </a:ext>
              </a:extLst>
            </p:cNvPr>
            <p:cNvSpPr txBox="1"/>
            <p:nvPr/>
          </p:nvSpPr>
          <p:spPr>
            <a:xfrm>
              <a:off x="1150289" y="1364680"/>
              <a:ext cx="1936686" cy="360000"/>
            </a:xfrm>
            <a:prstGeom prst="roundRect">
              <a:avLst>
                <a:gd name="adj" fmla="val 23719"/>
              </a:avLst>
            </a:prstGeom>
            <a:noFill/>
            <a:ln>
              <a:gradFill>
                <a:gsLst>
                  <a:gs pos="100000">
                    <a:schemeClr val="accent1">
                      <a:alpha val="0"/>
                    </a:schemeClr>
                  </a:gs>
                  <a:gs pos="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LT"/>
              </a:defPPr>
              <a:lvl1pPr algn="ctr">
                <a:defRPr sz="1400" b="1" spc="300">
                  <a:solidFill>
                    <a:schemeClr val="accent1"/>
                  </a:solidFill>
                  <a:effectLst>
                    <a:outerShdw blurRad="381259" sx="102000" sy="102000" algn="ctr" rotWithShape="0">
                      <a:schemeClr val="accent1"/>
                    </a:outerShdw>
                  </a:effectLst>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300" normalizeH="0" baseline="0" noProof="0" dirty="0">
                  <a:ln>
                    <a:noFill/>
                  </a:ln>
                  <a:solidFill>
                    <a:srgbClr val="00FFB3"/>
                  </a:solidFill>
                  <a:effectLst>
                    <a:outerShdw blurRad="509672" dist="38100" dir="5400000" algn="t" rotWithShape="0">
                      <a:srgbClr val="00FFB3">
                        <a:alpha val="50000"/>
                      </a:srgbClr>
                    </a:outerShdw>
                  </a:effectLst>
                  <a:uLnTx/>
                  <a:uFillTx/>
                  <a:latin typeface="Open Sans" panose="020B0606030504020204" pitchFamily="34" charset="0"/>
                  <a:ea typeface="Open Sans" panose="020B0606030504020204" pitchFamily="34" charset="0"/>
                  <a:cs typeface="Open Sans" panose="020B0606030504020204" pitchFamily="34" charset="0"/>
                </a:rPr>
                <a:t>GROUP 7</a:t>
              </a:r>
              <a:endParaRPr kumimoji="0" lang="en-LT" sz="1400" b="1" i="0" u="none" strike="noStrike" kern="1200" cap="none" spc="300" normalizeH="0" baseline="0" noProof="0" dirty="0">
                <a:ln>
                  <a:noFill/>
                </a:ln>
                <a:solidFill>
                  <a:srgbClr val="00FFB3"/>
                </a:solidFill>
                <a:effectLst>
                  <a:outerShdw blurRad="509672" dist="38100" dir="5400000" algn="t" rotWithShape="0">
                    <a:srgbClr val="00FFB3">
                      <a:alpha val="5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 name="!!Total Sales">
              <a:extLst>
                <a:ext uri="{FF2B5EF4-FFF2-40B4-BE49-F238E27FC236}">
                  <a16:creationId xmlns:a16="http://schemas.microsoft.com/office/drawing/2014/main" id="{4B362906-4AFD-A726-7469-9A2A9EA524E7}"/>
                </a:ext>
              </a:extLst>
            </p:cNvPr>
            <p:cNvSpPr txBox="1"/>
            <p:nvPr/>
          </p:nvSpPr>
          <p:spPr>
            <a:xfrm>
              <a:off x="840503" y="1969408"/>
              <a:ext cx="3166244"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7200" b="1" i="0" u="none" strike="noStrike" kern="1200" cap="none" spc="0" normalizeH="0" baseline="0" noProof="0" dirty="0">
                  <a:ln>
                    <a:gradFill>
                      <a:gsLst>
                        <a:gs pos="0">
                          <a:srgbClr val="00FFB3"/>
                        </a:gs>
                        <a:gs pos="100000">
                          <a:srgbClr val="00FFB3">
                            <a:alpha val="17000"/>
                          </a:srgbClr>
                        </a:gs>
                      </a:gsLst>
                      <a:lin ang="5400000" scaled="1"/>
                    </a:gradFill>
                  </a:ln>
                  <a:gradFill flip="none" rotWithShape="1">
                    <a:gsLst>
                      <a:gs pos="26000">
                        <a:srgbClr val="00FFB3"/>
                      </a:gs>
                      <a:gs pos="78000">
                        <a:srgbClr val="00FFB3">
                          <a:alpha val="0"/>
                        </a:srgbClr>
                      </a:gs>
                    </a:gsLst>
                    <a:lin ang="5400000" scaled="1"/>
                    <a:tileRect/>
                  </a:gradFill>
                  <a:effectLst>
                    <a:outerShdw blurRad="127000" dir="5400000" algn="t" rotWithShape="0">
                      <a:srgbClr val="00FFB3">
                        <a:alpha val="79834"/>
                      </a:srgbClr>
                    </a:outerShdw>
                  </a:effectLst>
                  <a:uLnTx/>
                  <a:uFillTx/>
                  <a:latin typeface="Open Sans" panose="020B0606030504020204" pitchFamily="34" charset="0"/>
                  <a:ea typeface="Open Sans" panose="020B0606030504020204" pitchFamily="34" charset="0"/>
                  <a:cs typeface="Open Sans" panose="020B0606030504020204" pitchFamily="34" charset="0"/>
                </a:rPr>
                <a:t>HASHING</a:t>
              </a:r>
              <a:endParaRPr kumimoji="0" lang="en-LT" sz="7200" b="1" i="0" u="none" strike="noStrike" kern="1200" cap="none" spc="0" normalizeH="0" baseline="0" noProof="0" dirty="0">
                <a:ln>
                  <a:gradFill>
                    <a:gsLst>
                      <a:gs pos="0">
                        <a:srgbClr val="00FFB3"/>
                      </a:gs>
                      <a:gs pos="100000">
                        <a:srgbClr val="00FFB3">
                          <a:alpha val="17000"/>
                        </a:srgbClr>
                      </a:gs>
                    </a:gsLst>
                    <a:lin ang="5400000" scaled="1"/>
                  </a:gradFill>
                </a:ln>
                <a:gradFill flip="none" rotWithShape="1">
                  <a:gsLst>
                    <a:gs pos="26000">
                      <a:srgbClr val="00FFB3"/>
                    </a:gs>
                    <a:gs pos="78000">
                      <a:srgbClr val="00FFB3">
                        <a:alpha val="0"/>
                      </a:srgbClr>
                    </a:gs>
                  </a:gsLst>
                  <a:lin ang="5400000" scaled="1"/>
                  <a:tileRect/>
                </a:gradFill>
                <a:effectLst>
                  <a:outerShdw blurRad="127000" dir="5400000" algn="t" rotWithShape="0">
                    <a:srgbClr val="00FFB3">
                      <a:alpha val="79834"/>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97A23A9C-E54F-1142-1AE2-B1DBA9410F87}"/>
                </a:ext>
              </a:extLst>
            </p:cNvPr>
            <p:cNvSpPr txBox="1"/>
            <p:nvPr/>
          </p:nvSpPr>
          <p:spPr>
            <a:xfrm>
              <a:off x="915725" y="4019194"/>
              <a:ext cx="240581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700" spc="200" dirty="0">
                  <a:solidFill>
                    <a:srgbClr val="FFFFFF">
                      <a:alpha val="70000"/>
                    </a:srgbClr>
                  </a:solidFill>
                  <a:effectLst>
                    <a:outerShdw blurRad="381000" dist="127000" dir="5400000" algn="t" rotWithShape="0">
                      <a:srgbClr val="FFFFFF"/>
                    </a:outerShdw>
                  </a:effectLst>
                  <a:latin typeface="Open Sans Light" panose="020B0306030504020204" pitchFamily="34" charset="0"/>
                  <a:ea typeface="Open Sans Light" panose="020B0306030504020204" pitchFamily="34" charset="0"/>
                  <a:cs typeface="Open Sans Light" panose="020B0306030504020204" pitchFamily="34" charset="0"/>
                </a:rPr>
                <a:t>DIRECT ACCESS FILE ORGANISATION | RANDOM FILE ORGANISATION</a:t>
              </a:r>
              <a:endParaRPr kumimoji="0" lang="en-LT" sz="700" b="0" i="0" u="none" strike="noStrike" kern="1200" cap="none" spc="200" normalizeH="0" baseline="0" noProof="0" dirty="0">
                <a:ln>
                  <a:noFill/>
                </a:ln>
                <a:solidFill>
                  <a:srgbClr val="FFFFFF">
                    <a:alpha val="70000"/>
                  </a:srgbClr>
                </a:solidFill>
                <a:effectLst>
                  <a:outerShdw blurRad="381000" dist="127000" dir="5400000" algn="t" rotWithShape="0">
                    <a:srgbClr val="FFFFFF"/>
                  </a:outerShdw>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TextBox 21">
              <a:extLst>
                <a:ext uri="{FF2B5EF4-FFF2-40B4-BE49-F238E27FC236}">
                  <a16:creationId xmlns:a16="http://schemas.microsoft.com/office/drawing/2014/main" id="{4B2FD200-3498-2B72-1144-86DBA512C6D1}"/>
                </a:ext>
              </a:extLst>
            </p:cNvPr>
            <p:cNvSpPr txBox="1"/>
            <p:nvPr/>
          </p:nvSpPr>
          <p:spPr>
            <a:xfrm>
              <a:off x="981859" y="4817790"/>
              <a:ext cx="1215920" cy="415498"/>
            </a:xfrm>
            <a:prstGeom prst="roundRect">
              <a:avLst>
                <a:gd name="adj" fmla="val 23719"/>
              </a:avLst>
            </a:prstGeom>
            <a:noFill/>
            <a:ln>
              <a:gradFill>
                <a:gsLst>
                  <a:gs pos="100000">
                    <a:schemeClr val="accent1">
                      <a:alpha val="0"/>
                    </a:schemeClr>
                  </a:gs>
                  <a:gs pos="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LT"/>
              </a:defPPr>
              <a:lvl1pPr algn="ctr">
                <a:defRPr sz="1400" b="1" spc="300">
                  <a:solidFill>
                    <a:schemeClr val="accent1"/>
                  </a:solidFill>
                  <a:effectLst>
                    <a:outerShdw blurRad="509672" dist="38100" dir="5400000" algn="t" rotWithShape="0">
                      <a:schemeClr val="accent1">
                        <a:alpha val="50000"/>
                      </a:schemeClr>
                    </a:outerShdw>
                  </a:effectLst>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300" normalizeH="0" baseline="0" noProof="0" dirty="0">
                  <a:ln>
                    <a:noFill/>
                  </a:ln>
                  <a:solidFill>
                    <a:srgbClr val="00FFB3"/>
                  </a:solidFill>
                  <a:effectLst>
                    <a:outerShdw blurRad="509672" dist="38100" dir="5400000" algn="t" rotWithShape="0">
                      <a:srgbClr val="00FFB3"/>
                    </a:outerShdw>
                  </a:effectLst>
                  <a:uLnTx/>
                  <a:uFillTx/>
                  <a:latin typeface="Open Sans" panose="020B0606030504020204" pitchFamily="34" charset="0"/>
                  <a:ea typeface="Open Sans" panose="020B0606030504020204" pitchFamily="34" charset="0"/>
                  <a:cs typeface="Open Sans" panose="020B0606030504020204" pitchFamily="34" charset="0"/>
                </a:rPr>
                <a:t>VANSH</a:t>
              </a:r>
              <a:endParaRPr kumimoji="0" lang="en-LT" sz="1400" b="1" i="0" u="none" strike="noStrike" kern="1200" cap="none" spc="300" normalizeH="0" baseline="0" noProof="0" dirty="0">
                <a:ln>
                  <a:noFill/>
                </a:ln>
                <a:solidFill>
                  <a:srgbClr val="00FFB3"/>
                </a:solidFill>
                <a:effectLst>
                  <a:outerShdw blurRad="509672" dist="38100" dir="5400000" algn="t" rotWithShape="0">
                    <a:srgbClr val="00FFB3"/>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 name="!!Total Sales">
              <a:extLst>
                <a:ext uri="{FF2B5EF4-FFF2-40B4-BE49-F238E27FC236}">
                  <a16:creationId xmlns:a16="http://schemas.microsoft.com/office/drawing/2014/main" id="{B92F5D7C-A9F0-D2CD-878D-76675651A5C4}"/>
                </a:ext>
              </a:extLst>
            </p:cNvPr>
            <p:cNvSpPr txBox="1"/>
            <p:nvPr/>
          </p:nvSpPr>
          <p:spPr>
            <a:xfrm>
              <a:off x="840503" y="2818865"/>
              <a:ext cx="4387483" cy="1200329"/>
            </a:xfrm>
            <a:prstGeom prst="rect">
              <a:avLst/>
            </a:prstGeom>
            <a:noFill/>
          </p:spPr>
          <p:txBody>
            <a:bodyPr wrap="none" rtlCol="0">
              <a:spAutoFit/>
            </a:bodyPr>
            <a:lstStyle>
              <a:defPPr>
                <a:defRPr lang="en-LT"/>
              </a:defPPr>
              <a:lvl1pPr>
                <a:defRPr sz="7200" b="1">
                  <a:ln>
                    <a:gradFill>
                      <a:gsLst>
                        <a:gs pos="0">
                          <a:schemeClr val="accent1"/>
                        </a:gs>
                        <a:gs pos="100000">
                          <a:schemeClr val="accent1">
                            <a:alpha val="17000"/>
                          </a:schemeClr>
                        </a:gs>
                      </a:gsLst>
                      <a:lin ang="5400000" scaled="1"/>
                    </a:gradFill>
                  </a:ln>
                  <a:gradFill flip="none" rotWithShape="1">
                    <a:gsLst>
                      <a:gs pos="26000">
                        <a:schemeClr val="accent1"/>
                      </a:gs>
                      <a:gs pos="72000">
                        <a:schemeClr val="accent1">
                          <a:alpha val="0"/>
                        </a:schemeClr>
                      </a:gs>
                    </a:gsLst>
                    <a:lin ang="5400000" scaled="1"/>
                    <a:tileRect/>
                  </a:gradFill>
                  <a:effectLst>
                    <a:outerShdw blurRad="127000" dir="5400000" algn="t" rotWithShape="0">
                      <a:schemeClr val="accent1">
                        <a:alpha val="79834"/>
                      </a:schemeClr>
                    </a:outerShdw>
                  </a:effectLst>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7200" b="1" i="0" u="none" strike="noStrike" kern="1200" cap="none" spc="0" normalizeH="0" baseline="0" noProof="0" dirty="0">
                  <a:ln>
                    <a:gradFill>
                      <a:gsLst>
                        <a:gs pos="0">
                          <a:srgbClr val="FFFFFF"/>
                        </a:gs>
                        <a:gs pos="100000">
                          <a:srgbClr val="FFFFFF">
                            <a:alpha val="0"/>
                          </a:srgbClr>
                        </a:gs>
                      </a:gsLst>
                      <a:lin ang="5400000" scaled="1"/>
                    </a:gradFill>
                  </a:ln>
                  <a:gradFill flip="none" rotWithShape="1">
                    <a:gsLst>
                      <a:gs pos="26000">
                        <a:srgbClr val="FFFFFF"/>
                      </a:gs>
                      <a:gs pos="78000">
                        <a:srgbClr val="FFFFFF">
                          <a:alpha val="0"/>
                        </a:srgbClr>
                      </a:gs>
                    </a:gsLst>
                    <a:lin ang="5400000" scaled="1"/>
                    <a:tileRect/>
                  </a:gradFill>
                  <a:effectLst>
                    <a:outerShdw blurRad="127000" dir="5400000" algn="t" rotWithShape="0">
                      <a:srgbClr val="FFFFFF">
                        <a:alpha val="80000"/>
                      </a:srgbClr>
                    </a:outerShdw>
                  </a:effectLst>
                  <a:uLnTx/>
                  <a:uFillTx/>
                  <a:latin typeface="Open Sans" panose="020B0606030504020204" pitchFamily="34" charset="0"/>
                  <a:ea typeface="Open Sans" panose="020B0606030504020204" pitchFamily="34" charset="0"/>
                  <a:cs typeface="Open Sans" panose="020B0606030504020204" pitchFamily="34" charset="0"/>
                </a:rPr>
                <a:t>ALGORITHEM</a:t>
              </a:r>
              <a:endParaRPr kumimoji="0" lang="en-LT" sz="7200" b="1" i="0" u="none" strike="noStrike" kern="1200" cap="none" spc="0" normalizeH="0" baseline="0" noProof="0" dirty="0">
                <a:ln>
                  <a:gradFill>
                    <a:gsLst>
                      <a:gs pos="0">
                        <a:srgbClr val="FFFFFF"/>
                      </a:gs>
                      <a:gs pos="100000">
                        <a:srgbClr val="FFFFFF">
                          <a:alpha val="0"/>
                        </a:srgbClr>
                      </a:gs>
                    </a:gsLst>
                    <a:lin ang="5400000" scaled="1"/>
                  </a:gradFill>
                </a:ln>
                <a:gradFill flip="none" rotWithShape="1">
                  <a:gsLst>
                    <a:gs pos="26000">
                      <a:srgbClr val="FFFFFF"/>
                    </a:gs>
                    <a:gs pos="78000">
                      <a:srgbClr val="FFFFFF">
                        <a:alpha val="0"/>
                      </a:srgbClr>
                    </a:gs>
                  </a:gsLst>
                  <a:lin ang="5400000" scaled="1"/>
                  <a:tileRect/>
                </a:gradFill>
                <a:effectLst>
                  <a:outerShdw blurRad="127000" dir="5400000" algn="t" rotWithShape="0">
                    <a:srgbClr val="FFFFFF">
                      <a:alpha val="8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A7EEFCA5-A7E5-FFAA-E37C-F382BDB7A82F}"/>
                </a:ext>
              </a:extLst>
            </p:cNvPr>
            <p:cNvSpPr txBox="1"/>
            <p:nvPr/>
          </p:nvSpPr>
          <p:spPr>
            <a:xfrm>
              <a:off x="2309014" y="4820930"/>
              <a:ext cx="1215920" cy="415498"/>
            </a:xfrm>
            <a:prstGeom prst="roundRect">
              <a:avLst>
                <a:gd name="adj" fmla="val 23719"/>
              </a:avLst>
            </a:prstGeom>
            <a:noFill/>
            <a:ln>
              <a:gradFill>
                <a:gsLst>
                  <a:gs pos="100000">
                    <a:schemeClr val="bg1">
                      <a:alpha val="0"/>
                    </a:schemeClr>
                  </a:gs>
                  <a:gs pos="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LT"/>
              </a:defPPr>
              <a:lvl1pPr algn="ctr">
                <a:defRPr sz="1400" b="1" spc="300">
                  <a:solidFill>
                    <a:schemeClr val="accent1"/>
                  </a:solidFill>
                  <a:effectLst>
                    <a:outerShdw blurRad="509672" dist="38100" dir="5400000" algn="t" rotWithShape="0">
                      <a:schemeClr val="accent1">
                        <a:alpha val="50000"/>
                      </a:schemeClr>
                    </a:outerShdw>
                  </a:effectLst>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300" normalizeH="0" baseline="0" noProof="0" dirty="0">
                  <a:ln>
                    <a:noFill/>
                  </a:ln>
                  <a:solidFill>
                    <a:srgbClr val="FFFFFF"/>
                  </a:solidFill>
                  <a:effectLst>
                    <a:outerShdw blurRad="509672" dist="38100" dir="5400000" algn="t" rotWithShape="0">
                      <a:srgbClr val="FFFFFF"/>
                    </a:outerShdw>
                  </a:effectLst>
                  <a:uLnTx/>
                  <a:uFillTx/>
                  <a:latin typeface="Open Sans" panose="020B0606030504020204" pitchFamily="34" charset="0"/>
                  <a:ea typeface="Open Sans" panose="020B0606030504020204" pitchFamily="34" charset="0"/>
                  <a:cs typeface="Open Sans" panose="020B0606030504020204" pitchFamily="34" charset="0"/>
                </a:rPr>
                <a:t>CHAWLA</a:t>
              </a:r>
              <a:endParaRPr kumimoji="0" lang="en-LT" sz="1400" b="1" i="0" u="none" strike="noStrike" kern="1200" cap="none" spc="300" normalizeH="0" baseline="0" noProof="0" dirty="0">
                <a:ln>
                  <a:noFill/>
                </a:ln>
                <a:solidFill>
                  <a:srgbClr val="FFFFFF"/>
                </a:solidFill>
                <a:effectLst>
                  <a:outerShdw blurRad="509672" dist="38100" dir="5400000" algn="t" rotWithShape="0">
                    <a:srgbClr val="FFFFFF"/>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8085562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CBF8D0B7-882B-5D65-EFE2-A999C3D5F9C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F0C7008-8A87-D045-93C8-5F8585463453}" type="slidenum">
              <a:rPr kumimoji="0" lang="en-LT" sz="1200" b="1" i="0" u="none" strike="noStrike" kern="1200" cap="none" spc="0" normalizeH="0" baseline="0" noProof="0">
                <a:ln>
                  <a:noFill/>
                </a:ln>
                <a:solidFill>
                  <a:srgbClr val="00F1FF"/>
                </a:solidFill>
                <a:effectLst/>
                <a:uLnTx/>
                <a:uFillTx/>
                <a:latin typeface="Poppins SemiBold" pitchFamily="2" charset="77"/>
                <a:ea typeface="+mn-ea"/>
                <a:cs typeface="Poppins SemiBold" pitchFamily="2" charset="77"/>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LT" sz="1200" b="1" i="0" u="none" strike="noStrike" kern="1200" cap="none" spc="0" normalizeH="0" baseline="0" noProof="0">
              <a:ln>
                <a:noFill/>
              </a:ln>
              <a:solidFill>
                <a:srgbClr val="00F1FF"/>
              </a:solidFill>
              <a:effectLst/>
              <a:uLnTx/>
              <a:uFillTx/>
              <a:latin typeface="Poppins SemiBold" pitchFamily="2" charset="77"/>
              <a:ea typeface="+mn-ea"/>
              <a:cs typeface="Poppins SemiBold" pitchFamily="2" charset="77"/>
            </a:endParaRPr>
          </a:p>
        </p:txBody>
      </p:sp>
      <p:sp useBgFill="1">
        <p:nvSpPr>
          <p:cNvPr id="28" name="mask">
            <a:extLst>
              <a:ext uri="{FF2B5EF4-FFF2-40B4-BE49-F238E27FC236}">
                <a16:creationId xmlns:a16="http://schemas.microsoft.com/office/drawing/2014/main" id="{2F5FBBDF-1C8E-0CCD-2693-1ADF2813D7A6}"/>
              </a:ext>
            </a:extLst>
          </p:cNvPr>
          <p:cNvSpPr/>
          <p:nvPr/>
        </p:nvSpPr>
        <p:spPr>
          <a:xfrm>
            <a:off x="5257800" y="1552575"/>
            <a:ext cx="6934200" cy="4019550"/>
          </a:xfrm>
          <a:custGeom>
            <a:avLst/>
            <a:gdLst>
              <a:gd name="connsiteX0" fmla="*/ 2956074 w 6934200"/>
              <a:gd name="connsiteY0" fmla="*/ 519581 h 4019550"/>
              <a:gd name="connsiteX1" fmla="*/ 1599228 w 6934200"/>
              <a:gd name="connsiteY1" fmla="*/ 1876425 h 4019550"/>
              <a:gd name="connsiteX2" fmla="*/ 2956074 w 6934200"/>
              <a:gd name="connsiteY2" fmla="*/ 3233269 h 4019550"/>
              <a:gd name="connsiteX3" fmla="*/ 4312920 w 6934200"/>
              <a:gd name="connsiteY3" fmla="*/ 1876425 h 4019550"/>
              <a:gd name="connsiteX4" fmla="*/ 2956074 w 6934200"/>
              <a:gd name="connsiteY4" fmla="*/ 519581 h 4019550"/>
              <a:gd name="connsiteX5" fmla="*/ 0 w 6934200"/>
              <a:gd name="connsiteY5" fmla="*/ 0 h 4019550"/>
              <a:gd name="connsiteX6" fmla="*/ 6934200 w 6934200"/>
              <a:gd name="connsiteY6" fmla="*/ 0 h 4019550"/>
              <a:gd name="connsiteX7" fmla="*/ 6934200 w 6934200"/>
              <a:gd name="connsiteY7" fmla="*/ 4019550 h 4019550"/>
              <a:gd name="connsiteX8" fmla="*/ 0 w 6934200"/>
              <a:gd name="connsiteY8" fmla="*/ 4019550 h 401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4200" h="4019550">
                <a:moveTo>
                  <a:pt x="2956074" y="519581"/>
                </a:moveTo>
                <a:cubicBezTo>
                  <a:pt x="2206709" y="519581"/>
                  <a:pt x="1599228" y="1127061"/>
                  <a:pt x="1599228" y="1876425"/>
                </a:cubicBezTo>
                <a:cubicBezTo>
                  <a:pt x="1599228" y="2625789"/>
                  <a:pt x="2206709" y="3233269"/>
                  <a:pt x="2956074" y="3233269"/>
                </a:cubicBezTo>
                <a:cubicBezTo>
                  <a:pt x="3705439" y="3233269"/>
                  <a:pt x="4312920" y="2625789"/>
                  <a:pt x="4312920" y="1876425"/>
                </a:cubicBezTo>
                <a:cubicBezTo>
                  <a:pt x="4312920" y="1127061"/>
                  <a:pt x="3705439" y="519581"/>
                  <a:pt x="2956074" y="519581"/>
                </a:cubicBezTo>
                <a:close/>
                <a:moveTo>
                  <a:pt x="0" y="0"/>
                </a:moveTo>
                <a:lnTo>
                  <a:pt x="6934200" y="0"/>
                </a:lnTo>
                <a:lnTo>
                  <a:pt x="6934200" y="4019550"/>
                </a:lnTo>
                <a:lnTo>
                  <a:pt x="0" y="4019550"/>
                </a:lnTo>
                <a:close/>
              </a:path>
            </a:pathLst>
          </a:custGeom>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9" name="Text">
            <a:extLst>
              <a:ext uri="{FF2B5EF4-FFF2-40B4-BE49-F238E27FC236}">
                <a16:creationId xmlns:a16="http://schemas.microsoft.com/office/drawing/2014/main" id="{42C6DADB-E06A-BF54-675E-F3C321E51377}"/>
              </a:ext>
            </a:extLst>
          </p:cNvPr>
          <p:cNvGrpSpPr/>
          <p:nvPr/>
        </p:nvGrpSpPr>
        <p:grpSpPr>
          <a:xfrm>
            <a:off x="1690339" y="1190937"/>
            <a:ext cx="5092907" cy="5293252"/>
            <a:chOff x="1834596" y="793288"/>
            <a:chExt cx="5158400" cy="5293252"/>
          </a:xfrm>
        </p:grpSpPr>
        <p:sp>
          <p:nvSpPr>
            <p:cNvPr id="30" name="Explore">
              <a:extLst>
                <a:ext uri="{FF2B5EF4-FFF2-40B4-BE49-F238E27FC236}">
                  <a16:creationId xmlns:a16="http://schemas.microsoft.com/office/drawing/2014/main" id="{A06B9093-7310-913E-2703-BC5EDDA9FEEC}"/>
                </a:ext>
              </a:extLst>
            </p:cNvPr>
            <p:cNvSpPr txBox="1"/>
            <p:nvPr/>
          </p:nvSpPr>
          <p:spPr>
            <a:xfrm>
              <a:off x="1834596" y="5624538"/>
              <a:ext cx="1478871" cy="462002"/>
            </a:xfrm>
            <a:prstGeom prst="roundRect">
              <a:avLst>
                <a:gd name="adj" fmla="val 18700"/>
              </a:avLst>
            </a:prstGeom>
            <a:gradFill flip="none" rotWithShape="1">
              <a:gsLst>
                <a:gs pos="0">
                  <a:schemeClr val="accent4"/>
                </a:gs>
                <a:gs pos="64000">
                  <a:schemeClr val="accent5">
                    <a:lumMod val="50000"/>
                  </a:schemeClr>
                </a:gs>
              </a:gsLst>
              <a:lin ang="10800000" scaled="1"/>
              <a:tileRect/>
            </a:gradFill>
            <a:ln w="6350" cap="rnd">
              <a:noFill/>
              <a:roun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LT"/>
              </a:defPPr>
              <a:lvl1pPr algn="ctr">
                <a:defRPr sz="1200" b="1" spc="300">
                  <a:solidFill>
                    <a:schemeClr val="bg1"/>
                  </a:solidFill>
                  <a:effectLst>
                    <a:outerShdw blurRad="698500" sx="102000" sy="102000" algn="ctr" rotWithShape="0">
                      <a:schemeClr val="bg1"/>
                    </a:outerShdw>
                  </a:effectLst>
                  <a:latin typeface="Nunito Sans ExtraBold" pitchFamily="2" charset="7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300" normalizeH="0" baseline="0" noProof="0" dirty="0">
                  <a:ln>
                    <a:noFill/>
                  </a:ln>
                  <a:solidFill>
                    <a:srgbClr val="FFFFFF"/>
                  </a:solidFill>
                  <a:effectLst>
                    <a:outerShdw blurRad="698500" sx="102000" sy="102000" algn="ctr" rotWithShape="0">
                      <a:srgbClr val="FFFFFF"/>
                    </a:outerShdw>
                  </a:effectLst>
                  <a:uLnTx/>
                  <a:uFillTx/>
                  <a:latin typeface="Nunito Sans ExtraBold" pitchFamily="2" charset="77"/>
                  <a:ea typeface="+mn-ea"/>
                  <a:cs typeface="+mn-cs"/>
                </a:rPr>
                <a:t>GROUP 7</a:t>
              </a:r>
              <a:endParaRPr kumimoji="0" lang="en-LT" sz="1200" b="1" i="0" u="none" strike="noStrike" kern="1200" cap="none" spc="300" normalizeH="0" baseline="0" noProof="0" dirty="0">
                <a:ln>
                  <a:noFill/>
                </a:ln>
                <a:solidFill>
                  <a:srgbClr val="FFFFFF"/>
                </a:solidFill>
                <a:effectLst>
                  <a:outerShdw blurRad="698500" sx="102000" sy="102000" algn="ctr" rotWithShape="0">
                    <a:srgbClr val="FFFFFF"/>
                  </a:outerShdw>
                </a:effectLst>
                <a:uLnTx/>
                <a:uFillTx/>
                <a:latin typeface="Nunito Sans ExtraBold" pitchFamily="2" charset="77"/>
                <a:ea typeface="+mn-ea"/>
                <a:cs typeface="+mn-cs"/>
              </a:endParaRPr>
            </a:p>
          </p:txBody>
        </p:sp>
        <p:sp>
          <p:nvSpPr>
            <p:cNvPr id="36" name="Slide Title">
              <a:extLst>
                <a:ext uri="{FF2B5EF4-FFF2-40B4-BE49-F238E27FC236}">
                  <a16:creationId xmlns:a16="http://schemas.microsoft.com/office/drawing/2014/main" id="{0278E79F-1025-0B84-08C8-B11E8A897574}"/>
                </a:ext>
              </a:extLst>
            </p:cNvPr>
            <p:cNvSpPr txBox="1"/>
            <p:nvPr/>
          </p:nvSpPr>
          <p:spPr>
            <a:xfrm>
              <a:off x="1834596" y="793288"/>
              <a:ext cx="5158400" cy="723275"/>
            </a:xfrm>
            <a:prstGeom prst="rect">
              <a:avLst/>
            </a:prstGeom>
          </p:spPr>
          <p:txBody>
            <a:bodyPr wrap="non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AU" sz="5000" b="1" i="0" u="none" strike="noStrike" kern="1200" cap="none" spc="300" normalizeH="0" baseline="0" noProof="0" dirty="0">
                  <a:ln>
                    <a:noFill/>
                  </a:ln>
                  <a:gradFill flip="none" rotWithShape="1">
                    <a:gsLst>
                      <a:gs pos="23000">
                        <a:srgbClr val="5177FF"/>
                      </a:gs>
                      <a:gs pos="72000">
                        <a:srgbClr val="E600FF"/>
                      </a:gs>
                    </a:gsLst>
                    <a:lin ang="0" scaled="1"/>
                    <a:tileRect/>
                  </a:gradFill>
                  <a:effectLst/>
                  <a:uLnTx/>
                  <a:uFillTx/>
                  <a:latin typeface="Nunito Sans ExtraBold" pitchFamily="2" charset="77"/>
                  <a:ea typeface="Open Sans Extrabold" panose="020B0606030504020204" pitchFamily="34" charset="0"/>
                  <a:cs typeface="Open Sans Extrabold" panose="020B0606030504020204" pitchFamily="34" charset="0"/>
                </a:rPr>
                <a:t>DISADVANTAGES</a:t>
              </a:r>
              <a:endParaRPr kumimoji="0" lang="en-LT" sz="5000" b="1" i="0" u="none" strike="noStrike" kern="1200" cap="none" spc="300" normalizeH="0" baseline="0" noProof="0" dirty="0">
                <a:ln>
                  <a:noFill/>
                </a:ln>
                <a:gradFill flip="none" rotWithShape="1">
                  <a:gsLst>
                    <a:gs pos="23000">
                      <a:srgbClr val="5177FF"/>
                    </a:gs>
                    <a:gs pos="72000">
                      <a:srgbClr val="E600FF"/>
                    </a:gs>
                  </a:gsLst>
                  <a:lin ang="0" scaled="1"/>
                  <a:tileRect/>
                </a:gradFill>
                <a:effectLst/>
                <a:uLnTx/>
                <a:uFillTx/>
                <a:latin typeface="Nunito Sans ExtraBold" pitchFamily="2" charset="77"/>
                <a:ea typeface="Open Sans Extrabold" panose="020B0606030504020204" pitchFamily="34" charset="0"/>
                <a:cs typeface="Open Sans Extrabold" panose="020B0606030504020204" pitchFamily="34" charset="0"/>
              </a:endParaRPr>
            </a:p>
          </p:txBody>
        </p:sp>
      </p:grpSp>
      <p:sp>
        <p:nvSpPr>
          <p:cNvPr id="37" name="scroll bar">
            <a:extLst>
              <a:ext uri="{FF2B5EF4-FFF2-40B4-BE49-F238E27FC236}">
                <a16:creationId xmlns:a16="http://schemas.microsoft.com/office/drawing/2014/main" id="{0610EA33-D7DD-FCD6-B58C-8C6CD39440FD}"/>
              </a:ext>
            </a:extLst>
          </p:cNvPr>
          <p:cNvSpPr/>
          <p:nvPr/>
        </p:nvSpPr>
        <p:spPr>
          <a:xfrm>
            <a:off x="988828" y="5072572"/>
            <a:ext cx="72000" cy="504000"/>
          </a:xfrm>
          <a:prstGeom prst="roundRect">
            <a:avLst>
              <a:gd name="adj" fmla="val 50000"/>
            </a:avLst>
          </a:prstGeom>
          <a:gradFill flip="none" rotWithShape="1">
            <a:gsLst>
              <a:gs pos="26000">
                <a:schemeClr val="accent2"/>
              </a:gs>
              <a:gs pos="0">
                <a:schemeClr val="accent3"/>
              </a:gs>
              <a:gs pos="100000">
                <a:schemeClr val="accent5">
                  <a:lumMod val="50000"/>
                </a:schemeClr>
              </a:gs>
            </a:gsLst>
            <a:lin ang="5400000" scaled="1"/>
            <a:tileRect/>
          </a:gradFill>
          <a:ln w="6350" cap="rnd">
            <a:noFill/>
            <a:round/>
          </a:ln>
          <a:effectLst>
            <a:outerShdw blurRad="1270000" dir="5400000" algn="t" rotWithShape="0">
              <a:schemeClr val="accent2"/>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1" i="0" u="none" strike="noStrike" kern="1200" cap="none" spc="300" normalizeH="0" baseline="0" noProof="0">
              <a:ln>
                <a:noFill/>
              </a:ln>
              <a:solidFill>
                <a:srgbClr val="FFFFFF"/>
              </a:solidFill>
              <a:effectLst/>
              <a:uLnTx/>
              <a:uFillTx/>
              <a:latin typeface="Nunito Sans ExtraBold" pitchFamily="2" charset="77"/>
              <a:ea typeface="+mn-ea"/>
              <a:cs typeface="+mn-cs"/>
            </a:endParaRPr>
          </a:p>
        </p:txBody>
      </p:sp>
      <p:pic>
        <p:nvPicPr>
          <p:cNvPr id="8" name="Black Blue and Green Abstract Shapes Meditation Workshop Webinar Keynote Presentation (2)">
            <a:hlinkClick r:id="" action="ppaction://media"/>
            <a:extLst>
              <a:ext uri="{FF2B5EF4-FFF2-40B4-BE49-F238E27FC236}">
                <a16:creationId xmlns:a16="http://schemas.microsoft.com/office/drawing/2014/main" id="{DD3509D3-A8C7-407D-B98D-1DB2455FFA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0010"/>
            <a:ext cx="12192000" cy="6858000"/>
          </a:xfrm>
          <a:prstGeom prst="rect">
            <a:avLst/>
          </a:prstGeom>
        </p:spPr>
      </p:pic>
    </p:spTree>
    <p:extLst>
      <p:ext uri="{BB962C8B-B14F-4D97-AF65-F5344CB8AC3E}">
        <p14:creationId xmlns:p14="http://schemas.microsoft.com/office/powerpoint/2010/main" val="13727722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2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048" t="70835" r="180"/>
          <a:stretch>
            <a:fillRect/>
          </a:stretch>
        </p:blipFill>
        <p:spPr>
          <a:xfrm>
            <a:off x="0" y="0"/>
            <a:ext cx="12192000" cy="6858000"/>
          </a:xfrm>
          <a:prstGeom prst="rect">
            <a:avLst/>
          </a:prstGeom>
        </p:spPr>
      </p:pic>
      <p:grpSp>
        <p:nvGrpSpPr>
          <p:cNvPr id="3" name="Group 3"/>
          <p:cNvGrpSpPr/>
          <p:nvPr/>
        </p:nvGrpSpPr>
        <p:grpSpPr>
          <a:xfrm>
            <a:off x="367748" y="444589"/>
            <a:ext cx="1696481" cy="492075"/>
            <a:chOff x="0" y="0"/>
            <a:chExt cx="3392963" cy="984151"/>
          </a:xfrm>
        </p:grpSpPr>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901375" cy="901375"/>
            </a:xfrm>
            <a:prstGeom prst="rect">
              <a:avLst/>
            </a:prstGeom>
          </p:spPr>
        </p:pic>
        <p:sp>
          <p:nvSpPr>
            <p:cNvPr id="5" name="TextBox 5"/>
            <p:cNvSpPr txBox="1"/>
            <p:nvPr/>
          </p:nvSpPr>
          <p:spPr>
            <a:xfrm>
              <a:off x="1077268" y="9524"/>
              <a:ext cx="2315695" cy="974627"/>
            </a:xfrm>
            <a:prstGeom prst="rect">
              <a:avLst/>
            </a:prstGeom>
          </p:spPr>
          <p:txBody>
            <a:bodyPr lIns="0" tIns="0" rIns="0" bIns="0" rtlCol="0" anchor="t">
              <a:spAutoFit/>
            </a:bodyPr>
            <a:lstStyle/>
            <a:p>
              <a:pPr>
                <a:lnSpc>
                  <a:spcPts val="1920"/>
                </a:lnSpc>
              </a:pPr>
              <a:r>
                <a:rPr lang="en-US" sz="1600">
                  <a:solidFill>
                    <a:srgbClr val="FFFFFF"/>
                  </a:solidFill>
                  <a:latin typeface="Garet"/>
                </a:rPr>
                <a:t>DSA</a:t>
              </a:r>
            </a:p>
            <a:p>
              <a:pPr>
                <a:lnSpc>
                  <a:spcPts val="1920"/>
                </a:lnSpc>
              </a:pPr>
              <a:r>
                <a:rPr lang="en-US" sz="1600">
                  <a:solidFill>
                    <a:srgbClr val="FFFFFF"/>
                  </a:solidFill>
                  <a:latin typeface="Garet"/>
                </a:rPr>
                <a:t>Group 7</a:t>
              </a:r>
            </a:p>
          </p:txBody>
        </p:sp>
      </p:grpSp>
      <p:pic>
        <p:nvPicPr>
          <p:cNvPr id="6" name="Picture 6"/>
          <p:cNvPicPr>
            <a:picLocks noChangeAspect="1"/>
          </p:cNvPicPr>
          <p:nvPr/>
        </p:nvPicPr>
        <p:blipFill>
          <a:blip r:embed="rId5"/>
          <a:srcRect/>
          <a:stretch>
            <a:fillRect/>
          </a:stretch>
        </p:blipFill>
        <p:spPr>
          <a:xfrm>
            <a:off x="6921402" y="1632782"/>
            <a:ext cx="4152165" cy="3592437"/>
          </a:xfrm>
          <a:prstGeom prst="rect">
            <a:avLst/>
          </a:prstGeom>
        </p:spPr>
      </p:pic>
      <p:grpSp>
        <p:nvGrpSpPr>
          <p:cNvPr id="7" name="Group 7"/>
          <p:cNvGrpSpPr/>
          <p:nvPr/>
        </p:nvGrpSpPr>
        <p:grpSpPr>
          <a:xfrm>
            <a:off x="1215989" y="1143452"/>
            <a:ext cx="4373910" cy="1936450"/>
            <a:chOff x="0" y="-28575"/>
            <a:chExt cx="8747820" cy="3872901"/>
          </a:xfrm>
        </p:grpSpPr>
        <p:sp>
          <p:nvSpPr>
            <p:cNvPr id="8" name="TextBox 8"/>
            <p:cNvSpPr txBox="1"/>
            <p:nvPr/>
          </p:nvSpPr>
          <p:spPr>
            <a:xfrm>
              <a:off x="0" y="885483"/>
              <a:ext cx="8747820" cy="2000549"/>
            </a:xfrm>
            <a:prstGeom prst="rect">
              <a:avLst/>
            </a:prstGeom>
          </p:spPr>
          <p:txBody>
            <a:bodyPr lIns="0" tIns="0" rIns="0" bIns="0" rtlCol="0" anchor="t">
              <a:spAutoFit/>
            </a:bodyPr>
            <a:lstStyle/>
            <a:p>
              <a:pPr>
                <a:lnSpc>
                  <a:spcPts val="3934"/>
                </a:lnSpc>
              </a:pPr>
              <a:r>
                <a:rPr lang="en-US" sz="3934">
                  <a:solidFill>
                    <a:srgbClr val="FFFFFF"/>
                  </a:solidFill>
                  <a:latin typeface="Garet Bold"/>
                </a:rPr>
                <a:t>METHOD OF DIVISION</a:t>
              </a:r>
            </a:p>
          </p:txBody>
        </p:sp>
        <p:sp>
          <p:nvSpPr>
            <p:cNvPr id="9" name="TextBox 9"/>
            <p:cNvSpPr txBox="1"/>
            <p:nvPr/>
          </p:nvSpPr>
          <p:spPr>
            <a:xfrm>
              <a:off x="0" y="3262884"/>
              <a:ext cx="8421216" cy="581442"/>
            </a:xfrm>
            <a:prstGeom prst="rect">
              <a:avLst/>
            </a:prstGeom>
          </p:spPr>
          <p:txBody>
            <a:bodyPr lIns="0" tIns="0" rIns="0" bIns="0" rtlCol="0" anchor="t">
              <a:spAutoFit/>
            </a:bodyPr>
            <a:lstStyle/>
            <a:p>
              <a:pPr>
                <a:lnSpc>
                  <a:spcPts val="2600"/>
                </a:lnSpc>
              </a:pPr>
              <a:endParaRPr sz="1200"/>
            </a:p>
          </p:txBody>
        </p:sp>
        <p:sp>
          <p:nvSpPr>
            <p:cNvPr id="10" name="TextBox 10"/>
            <p:cNvSpPr txBox="1"/>
            <p:nvPr/>
          </p:nvSpPr>
          <p:spPr>
            <a:xfrm>
              <a:off x="0" y="-28575"/>
              <a:ext cx="7434016" cy="547586"/>
            </a:xfrm>
            <a:prstGeom prst="rect">
              <a:avLst/>
            </a:prstGeom>
          </p:spPr>
          <p:txBody>
            <a:bodyPr lIns="0" tIns="0" rIns="0" bIns="0" rtlCol="0" anchor="t">
              <a:spAutoFit/>
            </a:bodyPr>
            <a:lstStyle/>
            <a:p>
              <a:pPr>
                <a:lnSpc>
                  <a:spcPts val="2340"/>
                </a:lnSpc>
              </a:pPr>
              <a:r>
                <a:rPr lang="en-US">
                  <a:solidFill>
                    <a:srgbClr val="FFFFFF"/>
                  </a:solidFill>
                  <a:latin typeface="Garet Bold"/>
                </a:rPr>
                <a:t>TECH 1:</a:t>
              </a:r>
            </a:p>
          </p:txBody>
        </p:sp>
      </p:grpSp>
      <p:sp>
        <p:nvSpPr>
          <p:cNvPr id="11" name="TextBox 11"/>
          <p:cNvSpPr txBox="1"/>
          <p:nvPr/>
        </p:nvSpPr>
        <p:spPr>
          <a:xfrm>
            <a:off x="765163" y="2858339"/>
            <a:ext cx="5022724" cy="2015360"/>
          </a:xfrm>
          <a:prstGeom prst="rect">
            <a:avLst/>
          </a:prstGeom>
        </p:spPr>
        <p:txBody>
          <a:bodyPr lIns="0" tIns="0" rIns="0" bIns="0" rtlCol="0" anchor="t">
            <a:spAutoFit/>
          </a:bodyPr>
          <a:lstStyle/>
          <a:p>
            <a:pPr marL="489397" lvl="1" indent="-244699">
              <a:lnSpc>
                <a:spcPts val="3173"/>
              </a:lnSpc>
              <a:buFont typeface="Arial"/>
              <a:buChar char="•"/>
            </a:pPr>
            <a:r>
              <a:rPr lang="en-US" sz="2266" dirty="0">
                <a:solidFill>
                  <a:srgbClr val="FFFFFF"/>
                </a:solidFill>
                <a:latin typeface="Canva Sans"/>
              </a:rPr>
              <a:t>In this method, the key field value is divided by some suitable number (prime number) So that quotient can be used as a address of the record</a:t>
            </a:r>
          </a:p>
        </p:txBody>
      </p:sp>
      <p:sp>
        <p:nvSpPr>
          <p:cNvPr id="12" name="TextBox 12"/>
          <p:cNvSpPr txBox="1"/>
          <p:nvPr/>
        </p:nvSpPr>
        <p:spPr>
          <a:xfrm>
            <a:off x="685800" y="5371775"/>
            <a:ext cx="4152165" cy="373885"/>
          </a:xfrm>
          <a:prstGeom prst="rect">
            <a:avLst/>
          </a:prstGeom>
        </p:spPr>
        <p:txBody>
          <a:bodyPr lIns="0" tIns="0" rIns="0" bIns="0" rtlCol="0" anchor="t">
            <a:spAutoFit/>
          </a:bodyPr>
          <a:lstStyle/>
          <a:p>
            <a:pPr algn="ctr">
              <a:lnSpc>
                <a:spcPts val="3173"/>
              </a:lnSpc>
            </a:pPr>
            <a:r>
              <a:rPr lang="en-US" sz="2266">
                <a:solidFill>
                  <a:srgbClr val="FFFFFF"/>
                </a:solidFill>
                <a:latin typeface="Canva Sans"/>
              </a:rPr>
              <a:t>H (K) = K MOD M</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048" t="70835" r="180"/>
          <a:stretch>
            <a:fillRect/>
          </a:stretch>
        </p:blipFill>
        <p:spPr>
          <a:xfrm>
            <a:off x="0" y="0"/>
            <a:ext cx="12192000" cy="6858000"/>
          </a:xfrm>
          <a:prstGeom prst="rect">
            <a:avLst/>
          </a:prstGeom>
        </p:spPr>
      </p:pic>
      <p:grpSp>
        <p:nvGrpSpPr>
          <p:cNvPr id="3" name="Group 3"/>
          <p:cNvGrpSpPr/>
          <p:nvPr/>
        </p:nvGrpSpPr>
        <p:grpSpPr>
          <a:xfrm>
            <a:off x="367748" y="444589"/>
            <a:ext cx="1696481" cy="492075"/>
            <a:chOff x="0" y="0"/>
            <a:chExt cx="3392963" cy="984151"/>
          </a:xfrm>
        </p:grpSpPr>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901375" cy="901375"/>
            </a:xfrm>
            <a:prstGeom prst="rect">
              <a:avLst/>
            </a:prstGeom>
          </p:spPr>
        </p:pic>
        <p:sp>
          <p:nvSpPr>
            <p:cNvPr id="5" name="TextBox 5"/>
            <p:cNvSpPr txBox="1"/>
            <p:nvPr/>
          </p:nvSpPr>
          <p:spPr>
            <a:xfrm>
              <a:off x="1077268" y="9524"/>
              <a:ext cx="2315695" cy="974627"/>
            </a:xfrm>
            <a:prstGeom prst="rect">
              <a:avLst/>
            </a:prstGeom>
          </p:spPr>
          <p:txBody>
            <a:bodyPr lIns="0" tIns="0" rIns="0" bIns="0" rtlCol="0" anchor="t">
              <a:spAutoFit/>
            </a:bodyPr>
            <a:lstStyle/>
            <a:p>
              <a:pPr>
                <a:lnSpc>
                  <a:spcPts val="1920"/>
                </a:lnSpc>
              </a:pPr>
              <a:r>
                <a:rPr lang="en-US" sz="1600">
                  <a:solidFill>
                    <a:srgbClr val="FFFFFF"/>
                  </a:solidFill>
                  <a:latin typeface="Garet"/>
                </a:rPr>
                <a:t>DSA</a:t>
              </a:r>
            </a:p>
            <a:p>
              <a:pPr>
                <a:lnSpc>
                  <a:spcPts val="1920"/>
                </a:lnSpc>
              </a:pPr>
              <a:r>
                <a:rPr lang="en-US" sz="1600">
                  <a:solidFill>
                    <a:srgbClr val="FFFFFF"/>
                  </a:solidFill>
                  <a:latin typeface="Garet"/>
                </a:rPr>
                <a:t>Group 7</a:t>
              </a:r>
            </a:p>
          </p:txBody>
        </p:sp>
      </p:grpSp>
      <p:sp>
        <p:nvSpPr>
          <p:cNvPr id="6" name="TextBox 6"/>
          <p:cNvSpPr txBox="1"/>
          <p:nvPr/>
        </p:nvSpPr>
        <p:spPr>
          <a:xfrm>
            <a:off x="685800" y="3604653"/>
            <a:ext cx="3357673" cy="290721"/>
          </a:xfrm>
          <a:prstGeom prst="rect">
            <a:avLst/>
          </a:prstGeom>
        </p:spPr>
        <p:txBody>
          <a:bodyPr lIns="0" tIns="0" rIns="0" bIns="0" rtlCol="0" anchor="t">
            <a:spAutoFit/>
          </a:bodyPr>
          <a:lstStyle/>
          <a:p>
            <a:pPr>
              <a:lnSpc>
                <a:spcPts val="2600"/>
              </a:lnSpc>
            </a:pPr>
            <a:endParaRPr sz="1200"/>
          </a:p>
        </p:txBody>
      </p:sp>
      <p:sp>
        <p:nvSpPr>
          <p:cNvPr id="7" name="TextBox 7"/>
          <p:cNvSpPr txBox="1"/>
          <p:nvPr/>
        </p:nvSpPr>
        <p:spPr>
          <a:xfrm>
            <a:off x="1002630" y="1174212"/>
            <a:ext cx="4373910" cy="1596591"/>
          </a:xfrm>
          <a:prstGeom prst="rect">
            <a:avLst/>
          </a:prstGeom>
        </p:spPr>
        <p:txBody>
          <a:bodyPr lIns="0" tIns="0" rIns="0" bIns="0" rtlCol="0" anchor="t">
            <a:spAutoFit/>
          </a:bodyPr>
          <a:lstStyle/>
          <a:p>
            <a:pPr>
              <a:lnSpc>
                <a:spcPts val="2520"/>
              </a:lnSpc>
            </a:pPr>
            <a:r>
              <a:rPr lang="en-US">
                <a:solidFill>
                  <a:srgbClr val="FFFFFF"/>
                </a:solidFill>
                <a:latin typeface="Canva Sans Bold"/>
              </a:rPr>
              <a:t>TECH 2:</a:t>
            </a:r>
          </a:p>
          <a:p>
            <a:pPr>
              <a:lnSpc>
                <a:spcPts val="5227"/>
              </a:lnSpc>
            </a:pPr>
            <a:r>
              <a:rPr lang="en-US" sz="3734">
                <a:solidFill>
                  <a:srgbClr val="FFFFFF"/>
                </a:solidFill>
                <a:latin typeface="Canva Sans Bold"/>
              </a:rPr>
              <a:t>Division and remainder method </a:t>
            </a:r>
          </a:p>
        </p:txBody>
      </p:sp>
      <p:sp>
        <p:nvSpPr>
          <p:cNvPr id="8" name="TextBox 8"/>
          <p:cNvSpPr txBox="1"/>
          <p:nvPr/>
        </p:nvSpPr>
        <p:spPr>
          <a:xfrm>
            <a:off x="824948" y="2912913"/>
            <a:ext cx="4479295" cy="2015360"/>
          </a:xfrm>
          <a:prstGeom prst="rect">
            <a:avLst/>
          </a:prstGeom>
        </p:spPr>
        <p:txBody>
          <a:bodyPr lIns="0" tIns="0" rIns="0" bIns="0" rtlCol="0" anchor="t">
            <a:spAutoFit/>
          </a:bodyPr>
          <a:lstStyle/>
          <a:p>
            <a:pPr marL="488986" lvl="1" indent="-244493">
              <a:lnSpc>
                <a:spcPts val="3170"/>
              </a:lnSpc>
              <a:buFont typeface="Arial"/>
              <a:buChar char="•"/>
            </a:pPr>
            <a:r>
              <a:rPr lang="en-US" sz="2265">
                <a:solidFill>
                  <a:srgbClr val="FFFFFF"/>
                </a:solidFill>
                <a:latin typeface="Canva Sans"/>
              </a:rPr>
              <a:t>Division and remainder method is a hash function used in file organization data structures, such as hash tables or hash-based file organizations. </a:t>
            </a:r>
          </a:p>
        </p:txBody>
      </p:sp>
      <p:pic>
        <p:nvPicPr>
          <p:cNvPr id="10" name="Picture 9">
            <a:extLst>
              <a:ext uri="{FF2B5EF4-FFF2-40B4-BE49-F238E27FC236}">
                <a16:creationId xmlns:a16="http://schemas.microsoft.com/office/drawing/2014/main" id="{3C874963-E899-4637-8216-DE4E03236BA1}"/>
              </a:ext>
            </a:extLst>
          </p:cNvPr>
          <p:cNvPicPr>
            <a:picLocks noChangeAspect="1"/>
          </p:cNvPicPr>
          <p:nvPr/>
        </p:nvPicPr>
        <p:blipFill>
          <a:blip r:embed="rId5"/>
          <a:stretch>
            <a:fillRect/>
          </a:stretch>
        </p:blipFill>
        <p:spPr>
          <a:xfrm>
            <a:off x="5541491" y="2128623"/>
            <a:ext cx="6485557" cy="324277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048" t="70835" r="180"/>
          <a:stretch>
            <a:fillRect/>
          </a:stretch>
        </p:blipFill>
        <p:spPr>
          <a:xfrm>
            <a:off x="0" y="0"/>
            <a:ext cx="12192000" cy="6858000"/>
          </a:xfrm>
          <a:prstGeom prst="rect">
            <a:avLst/>
          </a:prstGeom>
        </p:spPr>
      </p:pic>
      <p:sp>
        <p:nvSpPr>
          <p:cNvPr id="3" name="AutoShape 3"/>
          <p:cNvSpPr/>
          <p:nvPr/>
        </p:nvSpPr>
        <p:spPr>
          <a:xfrm rot="5400000">
            <a:off x="3665701" y="3466282"/>
            <a:ext cx="4854247" cy="0"/>
          </a:xfrm>
          <a:prstGeom prst="line">
            <a:avLst/>
          </a:prstGeom>
          <a:ln w="9525" cap="flat">
            <a:solidFill>
              <a:srgbClr val="FFFFFF"/>
            </a:solidFill>
            <a:prstDash val="solid"/>
            <a:headEnd type="none" w="sm" len="sm"/>
            <a:tailEnd type="none" w="sm" len="sm"/>
          </a:ln>
        </p:spPr>
      </p:sp>
      <p:grpSp>
        <p:nvGrpSpPr>
          <p:cNvPr id="4" name="Group 4"/>
          <p:cNvGrpSpPr/>
          <p:nvPr/>
        </p:nvGrpSpPr>
        <p:grpSpPr>
          <a:xfrm>
            <a:off x="357809" y="444589"/>
            <a:ext cx="1696481" cy="492075"/>
            <a:chOff x="0" y="0"/>
            <a:chExt cx="3392963" cy="984151"/>
          </a:xfrm>
        </p:grpSpPr>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901375" cy="901375"/>
            </a:xfrm>
            <a:prstGeom prst="rect">
              <a:avLst/>
            </a:prstGeom>
          </p:spPr>
        </p:pic>
        <p:sp>
          <p:nvSpPr>
            <p:cNvPr id="6" name="TextBox 6"/>
            <p:cNvSpPr txBox="1"/>
            <p:nvPr/>
          </p:nvSpPr>
          <p:spPr>
            <a:xfrm>
              <a:off x="1077268" y="9524"/>
              <a:ext cx="2315695" cy="974627"/>
            </a:xfrm>
            <a:prstGeom prst="rect">
              <a:avLst/>
            </a:prstGeom>
          </p:spPr>
          <p:txBody>
            <a:bodyPr lIns="0" tIns="0" rIns="0" bIns="0" rtlCol="0" anchor="t">
              <a:spAutoFit/>
            </a:bodyPr>
            <a:lstStyle/>
            <a:p>
              <a:pPr>
                <a:lnSpc>
                  <a:spcPts val="1920"/>
                </a:lnSpc>
              </a:pPr>
              <a:r>
                <a:rPr lang="en-US" sz="1600">
                  <a:solidFill>
                    <a:srgbClr val="FFFFFF"/>
                  </a:solidFill>
                  <a:latin typeface="Garet"/>
                </a:rPr>
                <a:t>DSA</a:t>
              </a:r>
            </a:p>
            <a:p>
              <a:pPr>
                <a:lnSpc>
                  <a:spcPts val="1920"/>
                </a:lnSpc>
              </a:pPr>
              <a:r>
                <a:rPr lang="en-US" sz="1600">
                  <a:solidFill>
                    <a:srgbClr val="FFFFFF"/>
                  </a:solidFill>
                  <a:latin typeface="Garet"/>
                </a:rPr>
                <a:t>Group 7</a:t>
              </a:r>
            </a:p>
          </p:txBody>
        </p:sp>
      </p:grpSp>
      <p:pic>
        <p:nvPicPr>
          <p:cNvPr id="7" name="Picture 7"/>
          <p:cNvPicPr>
            <a:picLocks noChangeAspect="1"/>
          </p:cNvPicPr>
          <p:nvPr/>
        </p:nvPicPr>
        <p:blipFill>
          <a:blip r:embed="rId5"/>
          <a:srcRect/>
          <a:stretch>
            <a:fillRect/>
          </a:stretch>
        </p:blipFill>
        <p:spPr>
          <a:xfrm>
            <a:off x="6822041" y="1757788"/>
            <a:ext cx="4684159" cy="3423339"/>
          </a:xfrm>
          <a:prstGeom prst="rect">
            <a:avLst/>
          </a:prstGeom>
        </p:spPr>
      </p:pic>
      <p:grpSp>
        <p:nvGrpSpPr>
          <p:cNvPr id="8" name="Group 8"/>
          <p:cNvGrpSpPr/>
          <p:nvPr/>
        </p:nvGrpSpPr>
        <p:grpSpPr>
          <a:xfrm>
            <a:off x="357809" y="1195091"/>
            <a:ext cx="5204661" cy="4823189"/>
            <a:chOff x="0" y="-19050"/>
            <a:chExt cx="10409322" cy="9646379"/>
          </a:xfrm>
        </p:grpSpPr>
        <p:sp>
          <p:nvSpPr>
            <p:cNvPr id="9" name="TextBox 9"/>
            <p:cNvSpPr txBox="1"/>
            <p:nvPr/>
          </p:nvSpPr>
          <p:spPr>
            <a:xfrm>
              <a:off x="0" y="737136"/>
              <a:ext cx="10409322" cy="718146"/>
            </a:xfrm>
            <a:prstGeom prst="rect">
              <a:avLst/>
            </a:prstGeom>
          </p:spPr>
          <p:txBody>
            <a:bodyPr lIns="0" tIns="0" rIns="0" bIns="0" rtlCol="0" anchor="t">
              <a:spAutoFit/>
            </a:bodyPr>
            <a:lstStyle/>
            <a:p>
              <a:pPr>
                <a:lnSpc>
                  <a:spcPts val="2815"/>
                </a:lnSpc>
              </a:pPr>
              <a:r>
                <a:rPr lang="en-US" sz="2815">
                  <a:solidFill>
                    <a:srgbClr val="FFFFFF"/>
                  </a:solidFill>
                  <a:latin typeface="Garet Bold"/>
                </a:rPr>
                <a:t>MIDSQUARE METHOD </a:t>
              </a:r>
            </a:p>
          </p:txBody>
        </p:sp>
        <p:sp>
          <p:nvSpPr>
            <p:cNvPr id="10" name="TextBox 10"/>
            <p:cNvSpPr txBox="1"/>
            <p:nvPr/>
          </p:nvSpPr>
          <p:spPr>
            <a:xfrm>
              <a:off x="0" y="1770176"/>
              <a:ext cx="10020686" cy="7857153"/>
            </a:xfrm>
            <a:prstGeom prst="rect">
              <a:avLst/>
            </a:prstGeom>
          </p:spPr>
          <p:txBody>
            <a:bodyPr lIns="0" tIns="0" rIns="0" bIns="0" rtlCol="0" anchor="t">
              <a:spAutoFit/>
            </a:bodyPr>
            <a:lstStyle/>
            <a:p>
              <a:pPr marL="364756" lvl="1" indent="-182378">
                <a:lnSpc>
                  <a:spcPts val="2196"/>
                </a:lnSpc>
                <a:buFont typeface="Arial"/>
                <a:buChar char="•"/>
              </a:pPr>
              <a:r>
                <a:rPr lang="en-US" sz="1689">
                  <a:solidFill>
                    <a:srgbClr val="FFFFFF"/>
                  </a:solidFill>
                  <a:latin typeface="Garet"/>
                </a:rPr>
                <a:t>Mid-Square hashing is a hashing technique in which the key is</a:t>
              </a:r>
            </a:p>
            <a:p>
              <a:pPr marL="364756" lvl="1" indent="-182378">
                <a:lnSpc>
                  <a:spcPts val="2196"/>
                </a:lnSpc>
                <a:buFont typeface="Arial"/>
                <a:buChar char="•"/>
              </a:pPr>
              <a:r>
                <a:rPr lang="en-US" sz="1689">
                  <a:solidFill>
                    <a:srgbClr val="FFFFFF"/>
                  </a:solidFill>
                  <a:latin typeface="Garet"/>
                </a:rPr>
                <a:t>multiplied by itself and the address is obtained by selecting an appropriate number of digits from the middle of the square.</a:t>
              </a:r>
            </a:p>
            <a:p>
              <a:pPr marL="364756" lvl="1" indent="-182378">
                <a:lnSpc>
                  <a:spcPts val="2196"/>
                </a:lnSpc>
                <a:buFont typeface="Arial"/>
                <a:buChar char="•"/>
              </a:pPr>
              <a:r>
                <a:rPr lang="en-US" sz="1689">
                  <a:solidFill>
                    <a:srgbClr val="FFFFFF"/>
                  </a:solidFill>
                  <a:latin typeface="Garet"/>
                </a:rPr>
                <a:t>The number of digits selected depends on the size of the table.</a:t>
              </a:r>
            </a:p>
            <a:p>
              <a:pPr>
                <a:lnSpc>
                  <a:spcPts val="2196"/>
                </a:lnSpc>
              </a:pPr>
              <a:endParaRPr lang="en-US" sz="1689">
                <a:solidFill>
                  <a:srgbClr val="FFFFFF"/>
                </a:solidFill>
                <a:latin typeface="Garet"/>
              </a:endParaRPr>
            </a:p>
            <a:p>
              <a:pPr>
                <a:lnSpc>
                  <a:spcPts val="2196"/>
                </a:lnSpc>
              </a:pPr>
              <a:r>
                <a:rPr lang="en-US" sz="1689">
                  <a:solidFill>
                    <a:srgbClr val="FFFFFF"/>
                  </a:solidFill>
                  <a:latin typeface="Garet Bold"/>
                </a:rPr>
                <a:t>For example,</a:t>
              </a:r>
            </a:p>
            <a:p>
              <a:pPr>
                <a:lnSpc>
                  <a:spcPts val="2196"/>
                </a:lnSpc>
              </a:pPr>
              <a:r>
                <a:rPr lang="en-US" sz="1689">
                  <a:solidFill>
                    <a:srgbClr val="FFFFFF"/>
                  </a:solidFill>
                  <a:latin typeface="Garet"/>
                </a:rPr>
                <a:t> if key =10 is to be transformed</a:t>
              </a:r>
            </a:p>
            <a:p>
              <a:pPr marL="364756" lvl="1" indent="-182378">
                <a:lnSpc>
                  <a:spcPts val="2196"/>
                </a:lnSpc>
                <a:buFont typeface="Arial"/>
                <a:buChar char="•"/>
              </a:pPr>
              <a:r>
                <a:rPr lang="en-US" sz="1689">
                  <a:solidFill>
                    <a:srgbClr val="FFFFFF"/>
                  </a:solidFill>
                  <a:latin typeface="Garet"/>
                </a:rPr>
                <a:t>(10)72=100</a:t>
              </a:r>
            </a:p>
            <a:p>
              <a:pPr marL="364756" lvl="1" indent="-182378">
                <a:lnSpc>
                  <a:spcPts val="2196"/>
                </a:lnSpc>
                <a:buFont typeface="Arial"/>
                <a:buChar char="•"/>
              </a:pPr>
              <a:r>
                <a:rPr lang="en-US" sz="1689">
                  <a:solidFill>
                    <a:srgbClr val="FFFFFF"/>
                  </a:solidFill>
                  <a:latin typeface="Garet"/>
                </a:rPr>
                <a:t>If the number of locations is 10 then key 10 will be stored in zeroth</a:t>
              </a:r>
            </a:p>
            <a:p>
              <a:pPr marL="364756" lvl="1" indent="-182378">
                <a:lnSpc>
                  <a:spcPts val="2196"/>
                </a:lnSpc>
                <a:buFont typeface="Arial"/>
                <a:buChar char="•"/>
              </a:pPr>
              <a:r>
                <a:rPr lang="en-US" sz="1689">
                  <a:solidFill>
                    <a:srgbClr val="FFFFFF"/>
                  </a:solidFill>
                  <a:latin typeface="Garet"/>
                </a:rPr>
                <a:t>position</a:t>
              </a:r>
            </a:p>
          </p:txBody>
        </p:sp>
        <p:sp>
          <p:nvSpPr>
            <p:cNvPr id="11" name="TextBox 11"/>
            <p:cNvSpPr txBox="1"/>
            <p:nvPr/>
          </p:nvSpPr>
          <p:spPr>
            <a:xfrm>
              <a:off x="0" y="-19050"/>
              <a:ext cx="8845984" cy="473462"/>
            </a:xfrm>
            <a:prstGeom prst="rect">
              <a:avLst/>
            </a:prstGeom>
          </p:spPr>
          <p:txBody>
            <a:bodyPr lIns="0" tIns="0" rIns="0" bIns="0" rtlCol="0" anchor="t">
              <a:spAutoFit/>
            </a:bodyPr>
            <a:lstStyle/>
            <a:p>
              <a:pPr>
                <a:lnSpc>
                  <a:spcPts val="1976"/>
                </a:lnSpc>
              </a:pPr>
              <a:r>
                <a:rPr lang="en-US" sz="1520">
                  <a:solidFill>
                    <a:srgbClr val="FFFFFF"/>
                  </a:solidFill>
                  <a:latin typeface="Garet"/>
                </a:rPr>
                <a:t>TECH 3:</a:t>
              </a: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048" t="70835" r="180"/>
          <a:stretch>
            <a:fillRect/>
          </a:stretch>
        </p:blipFill>
        <p:spPr>
          <a:xfrm>
            <a:off x="-3176" y="-19325"/>
            <a:ext cx="12192000" cy="6858000"/>
          </a:xfrm>
          <a:prstGeom prst="rect">
            <a:avLst/>
          </a:prstGeom>
        </p:spPr>
      </p:pic>
      <p:grpSp>
        <p:nvGrpSpPr>
          <p:cNvPr id="3" name="Group 3"/>
          <p:cNvGrpSpPr/>
          <p:nvPr/>
        </p:nvGrpSpPr>
        <p:grpSpPr>
          <a:xfrm>
            <a:off x="685800" y="1246939"/>
            <a:ext cx="4876670" cy="1376945"/>
            <a:chOff x="0" y="-28575"/>
            <a:chExt cx="9753339" cy="2753890"/>
          </a:xfrm>
        </p:grpSpPr>
        <p:sp>
          <p:nvSpPr>
            <p:cNvPr id="4" name="TextBox 4"/>
            <p:cNvSpPr txBox="1"/>
            <p:nvPr/>
          </p:nvSpPr>
          <p:spPr>
            <a:xfrm>
              <a:off x="0" y="857041"/>
              <a:ext cx="9753339" cy="860622"/>
            </a:xfrm>
            <a:prstGeom prst="rect">
              <a:avLst/>
            </a:prstGeom>
          </p:spPr>
          <p:txBody>
            <a:bodyPr lIns="0" tIns="0" rIns="0" bIns="0" rtlCol="0" anchor="t">
              <a:spAutoFit/>
            </a:bodyPr>
            <a:lstStyle/>
            <a:p>
              <a:pPr>
                <a:lnSpc>
                  <a:spcPts val="3334"/>
                </a:lnSpc>
              </a:pPr>
              <a:endParaRPr lang="en-US" sz="3334" dirty="0">
                <a:solidFill>
                  <a:srgbClr val="FFFFFF"/>
                </a:solidFill>
                <a:latin typeface="Garet Bold"/>
              </a:endParaRPr>
            </a:p>
          </p:txBody>
        </p:sp>
        <p:sp>
          <p:nvSpPr>
            <p:cNvPr id="5" name="TextBox 5"/>
            <p:cNvSpPr txBox="1"/>
            <p:nvPr/>
          </p:nvSpPr>
          <p:spPr>
            <a:xfrm>
              <a:off x="0" y="2089757"/>
              <a:ext cx="9389193" cy="635558"/>
            </a:xfrm>
            <a:prstGeom prst="rect">
              <a:avLst/>
            </a:prstGeom>
          </p:spPr>
          <p:txBody>
            <a:bodyPr lIns="0" tIns="0" rIns="0" bIns="0" rtlCol="0" anchor="t">
              <a:spAutoFit/>
            </a:bodyPr>
            <a:lstStyle/>
            <a:p>
              <a:pPr marL="431822" lvl="1" indent="-215911">
                <a:lnSpc>
                  <a:spcPts val="2600"/>
                </a:lnSpc>
                <a:buFont typeface="Arial"/>
                <a:buChar char="•"/>
              </a:pPr>
              <a:endParaRPr lang="en-US" sz="2000" dirty="0">
                <a:solidFill>
                  <a:srgbClr val="FFFFFF"/>
                </a:solidFill>
                <a:latin typeface="Garet"/>
              </a:endParaRPr>
            </a:p>
          </p:txBody>
        </p:sp>
        <p:sp>
          <p:nvSpPr>
            <p:cNvPr id="6" name="TextBox 6"/>
            <p:cNvSpPr txBox="1"/>
            <p:nvPr/>
          </p:nvSpPr>
          <p:spPr>
            <a:xfrm>
              <a:off x="0" y="-28575"/>
              <a:ext cx="8288519" cy="564258"/>
            </a:xfrm>
            <a:prstGeom prst="rect">
              <a:avLst/>
            </a:prstGeom>
          </p:spPr>
          <p:txBody>
            <a:bodyPr lIns="0" tIns="0" rIns="0" bIns="0" rtlCol="0" anchor="t">
              <a:spAutoFit/>
            </a:bodyPr>
            <a:lstStyle/>
            <a:p>
              <a:pPr>
                <a:lnSpc>
                  <a:spcPts val="2340"/>
                </a:lnSpc>
              </a:pPr>
              <a:endParaRPr lang="en-US" dirty="0">
                <a:solidFill>
                  <a:srgbClr val="FFFFFF"/>
                </a:solidFill>
                <a:latin typeface="Garet"/>
              </a:endParaRPr>
            </a:p>
          </p:txBody>
        </p:sp>
      </p:grpSp>
      <p:grpSp>
        <p:nvGrpSpPr>
          <p:cNvPr id="12" name="Group 12"/>
          <p:cNvGrpSpPr/>
          <p:nvPr/>
        </p:nvGrpSpPr>
        <p:grpSpPr>
          <a:xfrm>
            <a:off x="357809" y="444589"/>
            <a:ext cx="1696481" cy="492075"/>
            <a:chOff x="0" y="0"/>
            <a:chExt cx="3392963" cy="984151"/>
          </a:xfrm>
        </p:grpSpPr>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901375" cy="901375"/>
            </a:xfrm>
            <a:prstGeom prst="rect">
              <a:avLst/>
            </a:prstGeom>
          </p:spPr>
        </p:pic>
        <p:sp>
          <p:nvSpPr>
            <p:cNvPr id="14" name="TextBox 14"/>
            <p:cNvSpPr txBox="1"/>
            <p:nvPr/>
          </p:nvSpPr>
          <p:spPr>
            <a:xfrm>
              <a:off x="1077268" y="9524"/>
              <a:ext cx="2315695" cy="974627"/>
            </a:xfrm>
            <a:prstGeom prst="rect">
              <a:avLst/>
            </a:prstGeom>
          </p:spPr>
          <p:txBody>
            <a:bodyPr lIns="0" tIns="0" rIns="0" bIns="0" rtlCol="0" anchor="t">
              <a:spAutoFit/>
            </a:bodyPr>
            <a:lstStyle/>
            <a:p>
              <a:pPr>
                <a:lnSpc>
                  <a:spcPts val="1920"/>
                </a:lnSpc>
              </a:pPr>
              <a:r>
                <a:rPr lang="en-US" sz="1600">
                  <a:solidFill>
                    <a:srgbClr val="FFFFFF"/>
                  </a:solidFill>
                  <a:latin typeface="Garet"/>
                </a:rPr>
                <a:t>DSA</a:t>
              </a:r>
            </a:p>
            <a:p>
              <a:pPr>
                <a:lnSpc>
                  <a:spcPts val="1920"/>
                </a:lnSpc>
              </a:pPr>
              <a:r>
                <a:rPr lang="en-US" sz="1600">
                  <a:solidFill>
                    <a:srgbClr val="FFFFFF"/>
                  </a:solidFill>
                  <a:latin typeface="Garet"/>
                </a:rPr>
                <a:t>Group 7</a:t>
              </a:r>
            </a:p>
          </p:txBody>
        </p:sp>
      </p:grpSp>
      <p:grpSp>
        <p:nvGrpSpPr>
          <p:cNvPr id="25" name="Group 7">
            <a:extLst>
              <a:ext uri="{FF2B5EF4-FFF2-40B4-BE49-F238E27FC236}">
                <a16:creationId xmlns:a16="http://schemas.microsoft.com/office/drawing/2014/main" id="{43B93CD7-6CDB-4448-8CF0-4654888C722E}"/>
              </a:ext>
            </a:extLst>
          </p:cNvPr>
          <p:cNvGrpSpPr/>
          <p:nvPr/>
        </p:nvGrpSpPr>
        <p:grpSpPr>
          <a:xfrm>
            <a:off x="453989" y="1462084"/>
            <a:ext cx="9846458" cy="2525529"/>
            <a:chOff x="0" y="-28575"/>
            <a:chExt cx="10216961" cy="5051058"/>
          </a:xfrm>
        </p:grpSpPr>
        <p:sp>
          <p:nvSpPr>
            <p:cNvPr id="26" name="TextBox 8">
              <a:extLst>
                <a:ext uri="{FF2B5EF4-FFF2-40B4-BE49-F238E27FC236}">
                  <a16:creationId xmlns:a16="http://schemas.microsoft.com/office/drawing/2014/main" id="{2866A14D-22BE-4913-B564-645EA7277001}"/>
                </a:ext>
              </a:extLst>
            </p:cNvPr>
            <p:cNvSpPr txBox="1"/>
            <p:nvPr/>
          </p:nvSpPr>
          <p:spPr>
            <a:xfrm>
              <a:off x="0" y="857039"/>
              <a:ext cx="10216961" cy="860622"/>
            </a:xfrm>
            <a:prstGeom prst="rect">
              <a:avLst/>
            </a:prstGeom>
          </p:spPr>
          <p:txBody>
            <a:bodyPr lIns="0" tIns="0" rIns="0" bIns="0" rtlCol="0" anchor="t">
              <a:spAutoFit/>
            </a:bodyPr>
            <a:lstStyle/>
            <a:p>
              <a:pPr>
                <a:lnSpc>
                  <a:spcPts val="3334"/>
                </a:lnSpc>
              </a:pPr>
              <a:r>
                <a:rPr lang="en-US" sz="3334" b="1" dirty="0">
                  <a:solidFill>
                    <a:srgbClr val="FFFFFF"/>
                  </a:solidFill>
                  <a:latin typeface="Garet Bold"/>
                </a:rPr>
                <a:t>TRUNCATION METHOD </a:t>
              </a:r>
            </a:p>
          </p:txBody>
        </p:sp>
        <p:sp>
          <p:nvSpPr>
            <p:cNvPr id="27" name="TextBox 9">
              <a:extLst>
                <a:ext uri="{FF2B5EF4-FFF2-40B4-BE49-F238E27FC236}">
                  <a16:creationId xmlns:a16="http://schemas.microsoft.com/office/drawing/2014/main" id="{041D60EB-977E-4E5C-A2D6-1EC34E0A1FDD}"/>
                </a:ext>
              </a:extLst>
            </p:cNvPr>
            <p:cNvSpPr txBox="1"/>
            <p:nvPr/>
          </p:nvSpPr>
          <p:spPr>
            <a:xfrm>
              <a:off x="134023" y="2355087"/>
              <a:ext cx="9814207" cy="2667396"/>
            </a:xfrm>
            <a:prstGeom prst="rect">
              <a:avLst/>
            </a:prstGeom>
          </p:spPr>
          <p:txBody>
            <a:bodyPr lIns="0" tIns="0" rIns="0" bIns="0" rtlCol="0" anchor="t">
              <a:spAutoFit/>
            </a:bodyPr>
            <a:lstStyle/>
            <a:p>
              <a:pPr marL="431822" lvl="1" indent="-215911">
                <a:lnSpc>
                  <a:spcPts val="2600"/>
                </a:lnSpc>
                <a:buFont typeface="Arial"/>
                <a:buChar char="•"/>
              </a:pPr>
              <a:r>
                <a:rPr lang="en-US" sz="2400" dirty="0">
                  <a:solidFill>
                    <a:srgbClr val="FFFFFF"/>
                  </a:solidFill>
                  <a:latin typeface="Garet"/>
                </a:rPr>
                <a:t>The truncation method is a hash function used in computer programming and data structures, specifically in hash-based file organization or hash tables. It involves truncating or extracting a portion from the key and using that portion as the hash value or index.</a:t>
              </a:r>
            </a:p>
          </p:txBody>
        </p:sp>
        <p:sp>
          <p:nvSpPr>
            <p:cNvPr id="28" name="TextBox 10">
              <a:extLst>
                <a:ext uri="{FF2B5EF4-FFF2-40B4-BE49-F238E27FC236}">
                  <a16:creationId xmlns:a16="http://schemas.microsoft.com/office/drawing/2014/main" id="{83984E28-9CE0-41C1-A891-EEC74CABC1A4}"/>
                </a:ext>
              </a:extLst>
            </p:cNvPr>
            <p:cNvSpPr txBox="1"/>
            <p:nvPr/>
          </p:nvSpPr>
          <p:spPr>
            <a:xfrm>
              <a:off x="0" y="-28575"/>
              <a:ext cx="8663709" cy="547586"/>
            </a:xfrm>
            <a:prstGeom prst="rect">
              <a:avLst/>
            </a:prstGeom>
          </p:spPr>
          <p:txBody>
            <a:bodyPr lIns="0" tIns="0" rIns="0" bIns="0" rtlCol="0" anchor="t">
              <a:spAutoFit/>
            </a:bodyPr>
            <a:lstStyle/>
            <a:p>
              <a:pPr>
                <a:lnSpc>
                  <a:spcPts val="2340"/>
                </a:lnSpc>
              </a:pPr>
              <a:r>
                <a:rPr lang="en-US">
                  <a:solidFill>
                    <a:srgbClr val="FFFFFF"/>
                  </a:solidFill>
                  <a:latin typeface="Garet"/>
                </a:rPr>
                <a:t>TECH 4:</a:t>
              </a:r>
            </a:p>
          </p:txBody>
        </p:sp>
      </p:grpSp>
      <p:sp>
        <p:nvSpPr>
          <p:cNvPr id="29" name="TextBox 28">
            <a:extLst>
              <a:ext uri="{FF2B5EF4-FFF2-40B4-BE49-F238E27FC236}">
                <a16:creationId xmlns:a16="http://schemas.microsoft.com/office/drawing/2014/main" id="{D7D03626-9EC3-4C4E-B25B-8DE08BA9F93A}"/>
              </a:ext>
            </a:extLst>
          </p:cNvPr>
          <p:cNvSpPr txBox="1"/>
          <p:nvPr/>
        </p:nvSpPr>
        <p:spPr>
          <a:xfrm>
            <a:off x="808495" y="4164105"/>
            <a:ext cx="8523763" cy="830997"/>
          </a:xfrm>
          <a:prstGeom prst="rect">
            <a:avLst/>
          </a:prstGeom>
          <a:noFill/>
        </p:spPr>
        <p:txBody>
          <a:bodyPr wrap="square" rtlCol="0">
            <a:spAutoFit/>
          </a:bodyPr>
          <a:lstStyle/>
          <a:p>
            <a:pPr marL="342900" indent="-342900">
              <a:buFont typeface="Arial" panose="020B0604020202020204" pitchFamily="34" charset="0"/>
              <a:buChar char="•"/>
            </a:pPr>
            <a:r>
              <a:rPr lang="en-AU" sz="2400" dirty="0">
                <a:solidFill>
                  <a:schemeClr val="bg1"/>
                </a:solidFill>
              </a:rPr>
              <a:t>Suppose a nine digit key field is to converted into four digit address the right most four digit of key can be used as a address </a:t>
            </a:r>
            <a:endParaRPr lang="en-US" sz="24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CBE499-9E65-402D-BA29-F7AAD0AC71C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73630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a:extLst>
              <a:ext uri="{FF2B5EF4-FFF2-40B4-BE49-F238E27FC236}">
                <a16:creationId xmlns:a16="http://schemas.microsoft.com/office/drawing/2014/main" id="{6C1FB3A5-4707-4E7F-8D93-159CD27815A4}"/>
              </a:ext>
            </a:extLst>
          </p:cNvPr>
          <p:cNvPicPr>
            <a:picLocks noChangeAspect="1"/>
          </p:cNvPicPr>
          <p:nvPr/>
        </p:nvPicPr>
        <p:blipFill>
          <a:blip r:embed="rId2"/>
          <a:srcRect l="22048" t="70835" r="180"/>
          <a:stretch>
            <a:fillRect/>
          </a:stretch>
        </p:blipFill>
        <p:spPr>
          <a:xfrm>
            <a:off x="-15875" y="-1"/>
            <a:ext cx="12192000" cy="6858000"/>
          </a:xfrm>
          <a:prstGeom prst="rect">
            <a:avLst/>
          </a:prstGeom>
        </p:spPr>
      </p:pic>
      <p:graphicFrame>
        <p:nvGraphicFramePr>
          <p:cNvPr id="20" name="!!sales 2021">
            <a:extLst>
              <a:ext uri="{FF2B5EF4-FFF2-40B4-BE49-F238E27FC236}">
                <a16:creationId xmlns:a16="http://schemas.microsoft.com/office/drawing/2014/main" id="{F3326616-D9D7-A26F-E6A6-D55E16A0AE54}"/>
              </a:ext>
            </a:extLst>
          </p:cNvPr>
          <p:cNvGraphicFramePr/>
          <p:nvPr/>
        </p:nvGraphicFramePr>
        <p:xfrm flipV="1">
          <a:off x="-1309688" y="6858000"/>
          <a:ext cx="14811376" cy="1515819"/>
        </p:xfrm>
        <a:graphic>
          <a:graphicData uri="http://schemas.openxmlformats.org/drawingml/2006/chart">
            <c:chart xmlns:c="http://schemas.openxmlformats.org/drawingml/2006/chart" xmlns:r="http://schemas.openxmlformats.org/officeDocument/2006/relationships" r:id="rId3"/>
          </a:graphicData>
        </a:graphic>
      </p:graphicFrame>
      <p:sp>
        <p:nvSpPr>
          <p:cNvPr id="4" name="gradient bg">
            <a:extLst>
              <a:ext uri="{FF2B5EF4-FFF2-40B4-BE49-F238E27FC236}">
                <a16:creationId xmlns:a16="http://schemas.microsoft.com/office/drawing/2014/main" id="{07CC645B-E8A7-4C0E-E4A5-9EDC6513BCB8}"/>
              </a:ext>
            </a:extLst>
          </p:cNvPr>
          <p:cNvSpPr/>
          <p:nvPr/>
        </p:nvSpPr>
        <p:spPr>
          <a:xfrm>
            <a:off x="-15875" y="3373061"/>
            <a:ext cx="12192000" cy="3600000"/>
          </a:xfrm>
          <a:prstGeom prst="rect">
            <a:avLst/>
          </a:prstGeom>
          <a:gradFill>
            <a:gsLst>
              <a:gs pos="100000">
                <a:srgbClr val="00FFB3">
                  <a:alpha val="79910"/>
                </a:srgbClr>
              </a:gs>
              <a:gs pos="0">
                <a:srgbClr val="00FFB3">
                  <a:alpha val="0"/>
                </a:srgbClr>
              </a:gs>
              <a:gs pos="45000">
                <a:srgbClr val="00FFB3">
                  <a:alpha val="3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en-LT">
              <a:solidFill>
                <a:srgbClr val="FFFFFF"/>
              </a:solidFill>
              <a:latin typeface="Calibri" panose="020F0502020204030204"/>
            </a:endParaRPr>
          </a:p>
        </p:txBody>
      </p:sp>
      <p:graphicFrame>
        <p:nvGraphicFramePr>
          <p:cNvPr id="3" name="!!sales 2022">
            <a:extLst>
              <a:ext uri="{FF2B5EF4-FFF2-40B4-BE49-F238E27FC236}">
                <a16:creationId xmlns:a16="http://schemas.microsoft.com/office/drawing/2014/main" id="{E58AEF1A-BD76-43CC-1EFA-A7726B882FA6}"/>
              </a:ext>
            </a:extLst>
          </p:cNvPr>
          <p:cNvGraphicFramePr/>
          <p:nvPr/>
        </p:nvGraphicFramePr>
        <p:xfrm>
          <a:off x="-1013934" y="7281891"/>
          <a:ext cx="14811376" cy="831573"/>
        </p:xfrm>
        <a:graphic>
          <a:graphicData uri="http://schemas.openxmlformats.org/drawingml/2006/chart">
            <c:chart xmlns:c="http://schemas.openxmlformats.org/drawingml/2006/chart" xmlns:r="http://schemas.openxmlformats.org/officeDocument/2006/relationships" r:id="rId4"/>
          </a:graphicData>
        </a:graphic>
      </p:graphicFrame>
      <p:grpSp>
        <p:nvGrpSpPr>
          <p:cNvPr id="9" name="!!text 2022">
            <a:extLst>
              <a:ext uri="{FF2B5EF4-FFF2-40B4-BE49-F238E27FC236}">
                <a16:creationId xmlns:a16="http://schemas.microsoft.com/office/drawing/2014/main" id="{F78C4659-24F1-D708-5164-196600FA35F8}"/>
              </a:ext>
            </a:extLst>
          </p:cNvPr>
          <p:cNvGrpSpPr/>
          <p:nvPr/>
        </p:nvGrpSpPr>
        <p:grpSpPr>
          <a:xfrm>
            <a:off x="652541" y="534993"/>
            <a:ext cx="4671535" cy="2773067"/>
            <a:chOff x="646133" y="530314"/>
            <a:chExt cx="4699461" cy="2084838"/>
          </a:xfrm>
        </p:grpSpPr>
        <p:sp>
          <p:nvSpPr>
            <p:cNvPr id="10" name="TextBox 9">
              <a:extLst>
                <a:ext uri="{FF2B5EF4-FFF2-40B4-BE49-F238E27FC236}">
                  <a16:creationId xmlns:a16="http://schemas.microsoft.com/office/drawing/2014/main" id="{66B0C822-D540-0DD2-51D9-F27CC078C7D4}"/>
                </a:ext>
              </a:extLst>
            </p:cNvPr>
            <p:cNvSpPr txBox="1"/>
            <p:nvPr/>
          </p:nvSpPr>
          <p:spPr>
            <a:xfrm>
              <a:off x="685889" y="530314"/>
              <a:ext cx="1909654" cy="320636"/>
            </a:xfrm>
            <a:prstGeom prst="roundRect">
              <a:avLst>
                <a:gd name="adj" fmla="val 23719"/>
              </a:avLst>
            </a:prstGeom>
            <a:gradFill>
              <a:gsLst>
                <a:gs pos="0">
                  <a:schemeClr val="tx1">
                    <a:lumMod val="75000"/>
                    <a:lumOff val="25000"/>
                  </a:schemeClr>
                </a:gs>
                <a:gs pos="100000">
                  <a:schemeClr val="tx1"/>
                </a:gs>
              </a:gsLst>
              <a:lin ang="5400000" scaled="1"/>
            </a:gradFill>
            <a:ln>
              <a:noFill/>
            </a:ln>
            <a:effectLst>
              <a:outerShdw blurRad="381000" dist="233764" dir="5400000" sx="102000" sy="102000" algn="ctr" rotWithShape="0">
                <a:prstClr val="black">
                  <a:alpha val="70000"/>
                </a:prstClr>
              </a:outerShdw>
            </a:effectLst>
          </p:spPr>
          <p:txBody>
            <a:bodyPr wrap="square" rtlCol="0">
              <a:spAutoFit/>
            </a:bodyPr>
            <a:lstStyle>
              <a:defPPr>
                <a:defRPr lang="en-LT"/>
              </a:defPPr>
              <a:lvl1pPr algn="ctr">
                <a:defRPr b="1" spc="300">
                  <a:solidFill>
                    <a:srgbClr val="00FFB3"/>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r>
                <a:rPr lang="en-GB" dirty="0"/>
                <a:t>TECH . 5</a:t>
              </a:r>
              <a:endParaRPr lang="en-LT" dirty="0"/>
            </a:p>
          </p:txBody>
        </p:sp>
        <p:sp>
          <p:nvSpPr>
            <p:cNvPr id="11" name="!!Total Sales">
              <a:extLst>
                <a:ext uri="{FF2B5EF4-FFF2-40B4-BE49-F238E27FC236}">
                  <a16:creationId xmlns:a16="http://schemas.microsoft.com/office/drawing/2014/main" id="{3CC90B66-47C0-426A-7231-9DC9D09FCDB7}"/>
                </a:ext>
              </a:extLst>
            </p:cNvPr>
            <p:cNvSpPr txBox="1"/>
            <p:nvPr/>
          </p:nvSpPr>
          <p:spPr>
            <a:xfrm>
              <a:off x="646133" y="879715"/>
              <a:ext cx="4699461" cy="1735437"/>
            </a:xfrm>
            <a:prstGeom prst="rect">
              <a:avLst/>
            </a:prstGeom>
            <a:noFill/>
          </p:spPr>
          <p:txBody>
            <a:bodyPr wrap="none" rtlCol="0">
              <a:spAutoFit/>
            </a:bodyPr>
            <a:lstStyle/>
            <a:p>
              <a:pPr defTabSz="914446">
                <a:defRPr/>
              </a:pPr>
              <a:r>
                <a:rPr lang="en-GB" sz="72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SHIFTING </a:t>
              </a:r>
            </a:p>
            <a:p>
              <a:pPr defTabSz="914446">
                <a:defRPr/>
              </a:pPr>
              <a:r>
                <a:rPr lang="en-GB" sz="72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METHOD</a:t>
              </a:r>
              <a:endParaRPr lang="en-LT" sz="7200" b="1"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3" name="Group 12">
              <a:extLst>
                <a:ext uri="{FF2B5EF4-FFF2-40B4-BE49-F238E27FC236}">
                  <a16:creationId xmlns:a16="http://schemas.microsoft.com/office/drawing/2014/main" id="{ABBC911E-FF97-5FEB-1C35-062368460AD3}"/>
                </a:ext>
              </a:extLst>
            </p:cNvPr>
            <p:cNvGrpSpPr/>
            <p:nvPr/>
          </p:nvGrpSpPr>
          <p:grpSpPr>
            <a:xfrm>
              <a:off x="756932" y="1949973"/>
              <a:ext cx="1104919" cy="663390"/>
              <a:chOff x="971731" y="1959828"/>
              <a:chExt cx="1104919" cy="663390"/>
            </a:xfrm>
          </p:grpSpPr>
          <p:sp>
            <p:nvSpPr>
              <p:cNvPr id="14" name="TextBox 13">
                <a:extLst>
                  <a:ext uri="{FF2B5EF4-FFF2-40B4-BE49-F238E27FC236}">
                    <a16:creationId xmlns:a16="http://schemas.microsoft.com/office/drawing/2014/main" id="{5054D7F1-F4A0-0C19-D622-896578E29E60}"/>
                  </a:ext>
                </a:extLst>
              </p:cNvPr>
              <p:cNvSpPr txBox="1"/>
              <p:nvPr/>
            </p:nvSpPr>
            <p:spPr>
              <a:xfrm>
                <a:off x="971731" y="1959828"/>
                <a:ext cx="1104919" cy="277670"/>
              </a:xfrm>
              <a:prstGeom prst="rect">
                <a:avLst/>
              </a:prstGeom>
              <a:noFill/>
            </p:spPr>
            <p:txBody>
              <a:bodyPr wrap="square" rtlCol="0">
                <a:spAutoFit/>
              </a:bodyPr>
              <a:lstStyle/>
              <a:p>
                <a:pPr defTabSz="914446">
                  <a:defRPr/>
                </a:pPr>
                <a:endParaRPr lang="en-LT" b="1" spc="300" dirty="0">
                  <a:solidFill>
                    <a:srgbClr val="00FFB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E39F8EC4-A21E-4FDC-CE63-371201967AE9}"/>
                  </a:ext>
                </a:extLst>
              </p:cNvPr>
              <p:cNvSpPr txBox="1"/>
              <p:nvPr/>
            </p:nvSpPr>
            <p:spPr>
              <a:xfrm>
                <a:off x="1298524" y="2444013"/>
                <a:ext cx="594694" cy="179205"/>
              </a:xfrm>
              <a:prstGeom prst="roundRect">
                <a:avLst/>
              </a:prstGeom>
              <a:gradFill>
                <a:gsLst>
                  <a:gs pos="0">
                    <a:schemeClr val="tx1">
                      <a:lumMod val="75000"/>
                      <a:lumOff val="25000"/>
                    </a:schemeClr>
                  </a:gs>
                  <a:gs pos="100000">
                    <a:schemeClr val="tx1"/>
                  </a:gs>
                </a:gsLst>
                <a:lin ang="5400000" scaled="1"/>
              </a:gradFill>
              <a:ln>
                <a:noFill/>
              </a:ln>
              <a:effectLst>
                <a:outerShdw blurRad="381000" dist="233764" dir="5400000" sx="102000" sy="102000" algn="ctr" rotWithShape="0">
                  <a:prstClr val="black">
                    <a:alpha val="70000"/>
                  </a:prstClr>
                </a:outerShdw>
              </a:effectLst>
            </p:spPr>
            <p:txBody>
              <a:bodyPr wrap="square" rtlCol="0">
                <a:spAutoFit/>
              </a:bodyPr>
              <a:lstStyle>
                <a:defPPr>
                  <a:defRPr lang="en-LT"/>
                </a:defPPr>
                <a:lvl1pPr algn="ctr">
                  <a:defRPr b="1" spc="300">
                    <a:solidFill>
                      <a:srgbClr val="00FFB3"/>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endParaRPr lang="en-LT" sz="800" spc="0" dirty="0"/>
              </a:p>
            </p:txBody>
          </p:sp>
        </p:grpSp>
      </p:grpSp>
      <p:grpSp>
        <p:nvGrpSpPr>
          <p:cNvPr id="17" name="Search icon">
            <a:extLst>
              <a:ext uri="{FF2B5EF4-FFF2-40B4-BE49-F238E27FC236}">
                <a16:creationId xmlns:a16="http://schemas.microsoft.com/office/drawing/2014/main" id="{3F23672A-F5FC-3E85-17A0-67B0BF9A19C8}"/>
              </a:ext>
            </a:extLst>
          </p:cNvPr>
          <p:cNvGrpSpPr/>
          <p:nvPr/>
        </p:nvGrpSpPr>
        <p:grpSpPr>
          <a:xfrm>
            <a:off x="10141252" y="612801"/>
            <a:ext cx="1603882" cy="260065"/>
            <a:chOff x="10141251" y="612800"/>
            <a:chExt cx="1603882" cy="260065"/>
          </a:xfrm>
        </p:grpSpPr>
        <p:pic>
          <p:nvPicPr>
            <p:cNvPr id="18" name="Graphic 17" descr="Magnifying glass outline">
              <a:extLst>
                <a:ext uri="{FF2B5EF4-FFF2-40B4-BE49-F238E27FC236}">
                  <a16:creationId xmlns:a16="http://schemas.microsoft.com/office/drawing/2014/main" id="{44487628-6573-BB13-DAD3-E44D5E4046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41251" y="612800"/>
              <a:ext cx="260065" cy="260065"/>
            </a:xfrm>
            <a:prstGeom prst="rect">
              <a:avLst/>
            </a:prstGeom>
            <a:effectLst>
              <a:outerShdw blurRad="127000" dist="38100" dir="5400000" algn="t" rotWithShape="0">
                <a:srgbClr val="09E5A3"/>
              </a:outerShdw>
            </a:effectLst>
          </p:spPr>
        </p:pic>
        <p:sp>
          <p:nvSpPr>
            <p:cNvPr id="19" name="Rounded Rectangle 18">
              <a:extLst>
                <a:ext uri="{FF2B5EF4-FFF2-40B4-BE49-F238E27FC236}">
                  <a16:creationId xmlns:a16="http://schemas.microsoft.com/office/drawing/2014/main" id="{004A6091-CAF3-3209-FD61-41A736F9220A}"/>
                </a:ext>
              </a:extLst>
            </p:cNvPr>
            <p:cNvSpPr/>
            <p:nvPr/>
          </p:nvSpPr>
          <p:spPr>
            <a:xfrm>
              <a:off x="10427986" y="635791"/>
              <a:ext cx="1317147" cy="214086"/>
            </a:xfrm>
            <a:prstGeom prst="roundRect">
              <a:avLst>
                <a:gd name="adj" fmla="val 50000"/>
              </a:avLst>
            </a:prstGeom>
            <a:noFill/>
            <a:ln w="12700">
              <a:solidFill>
                <a:schemeClr val="bg1"/>
              </a:solidFill>
            </a:ln>
            <a:effectLst>
              <a:outerShdw blurRad="133217" dist="38100" dir="5400000" algn="t"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en-LT">
                <a:solidFill>
                  <a:srgbClr val="FFFFFF"/>
                </a:solidFill>
                <a:latin typeface="Calibri" panose="020F0502020204030204"/>
              </a:endParaRPr>
            </a:p>
          </p:txBody>
        </p:sp>
      </p:grpSp>
      <p:cxnSp>
        <p:nvCxnSpPr>
          <p:cNvPr id="24" name="!!line">
            <a:extLst>
              <a:ext uri="{FF2B5EF4-FFF2-40B4-BE49-F238E27FC236}">
                <a16:creationId xmlns:a16="http://schemas.microsoft.com/office/drawing/2014/main" id="{8AB9BBE5-54AC-7F88-E425-865D2D3489BF}"/>
              </a:ext>
            </a:extLst>
          </p:cNvPr>
          <p:cNvCxnSpPr>
            <a:cxnSpLocks/>
          </p:cNvCxnSpPr>
          <p:nvPr/>
        </p:nvCxnSpPr>
        <p:spPr>
          <a:xfrm>
            <a:off x="7368554" y="787729"/>
            <a:ext cx="357725" cy="0"/>
          </a:xfrm>
          <a:prstGeom prst="line">
            <a:avLst/>
          </a:prstGeom>
          <a:ln w="38100" cap="rnd">
            <a:solidFill>
              <a:srgbClr val="00FFB3"/>
            </a:solidFill>
            <a:round/>
          </a:ln>
          <a:effectLst>
            <a:outerShdw blurRad="381000" dist="38100" dir="5400000" algn="t" rotWithShape="0">
              <a:srgbClr val="00FFC6"/>
            </a:outerShdw>
          </a:effectLst>
        </p:spPr>
        <p:style>
          <a:lnRef idx="1">
            <a:schemeClr val="accent1"/>
          </a:lnRef>
          <a:fillRef idx="0">
            <a:schemeClr val="accent1"/>
          </a:fillRef>
          <a:effectRef idx="0">
            <a:schemeClr val="accent1"/>
          </a:effectRef>
          <a:fontRef idx="minor">
            <a:schemeClr val="tx1"/>
          </a:fontRef>
        </p:style>
      </p:cxnSp>
      <p:grpSp>
        <p:nvGrpSpPr>
          <p:cNvPr id="25" name="!!text 2021">
            <a:extLst>
              <a:ext uri="{FF2B5EF4-FFF2-40B4-BE49-F238E27FC236}">
                <a16:creationId xmlns:a16="http://schemas.microsoft.com/office/drawing/2014/main" id="{E472295B-576D-CD9C-89FD-536384C90A49}"/>
              </a:ext>
            </a:extLst>
          </p:cNvPr>
          <p:cNvGrpSpPr/>
          <p:nvPr/>
        </p:nvGrpSpPr>
        <p:grpSpPr>
          <a:xfrm>
            <a:off x="652542" y="3121657"/>
            <a:ext cx="6938118" cy="2770687"/>
            <a:chOff x="646133" y="530314"/>
            <a:chExt cx="4110425" cy="2083049"/>
          </a:xfrm>
          <a:noFill/>
        </p:grpSpPr>
        <p:sp>
          <p:nvSpPr>
            <p:cNvPr id="26" name="TextBox 25">
              <a:extLst>
                <a:ext uri="{FF2B5EF4-FFF2-40B4-BE49-F238E27FC236}">
                  <a16:creationId xmlns:a16="http://schemas.microsoft.com/office/drawing/2014/main" id="{088EE693-6E96-04B8-6E32-8DEC1770FCEE}"/>
                </a:ext>
              </a:extLst>
            </p:cNvPr>
            <p:cNvSpPr txBox="1"/>
            <p:nvPr/>
          </p:nvSpPr>
          <p:spPr>
            <a:xfrm>
              <a:off x="685889" y="530314"/>
              <a:ext cx="1909654" cy="320636"/>
            </a:xfrm>
            <a:prstGeom prst="roundRect">
              <a:avLst>
                <a:gd name="adj" fmla="val 23719"/>
              </a:avLst>
            </a:prstGeom>
            <a:grpFill/>
            <a:ln>
              <a:noFill/>
            </a:ln>
            <a:effectLst>
              <a:outerShdw blurRad="381000" dist="233764" dir="5400000" sx="102000" sy="102000" algn="ctr" rotWithShape="0">
                <a:prstClr val="black">
                  <a:alpha val="70000"/>
                </a:prstClr>
              </a:outerShdw>
            </a:effectLst>
          </p:spPr>
          <p:txBody>
            <a:bodyPr wrap="square" rtlCol="0">
              <a:spAutoFit/>
            </a:bodyPr>
            <a:lstStyle>
              <a:defPPr>
                <a:defRPr lang="en-LT"/>
              </a:defPPr>
              <a:lvl1pPr algn="ctr">
                <a:defRPr b="1" spc="300">
                  <a:solidFill>
                    <a:srgbClr val="00FFB3"/>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r>
                <a:rPr lang="en-LT" dirty="0">
                  <a:noFill/>
                </a:rPr>
                <a:t>2021 SALES </a:t>
              </a:r>
            </a:p>
          </p:txBody>
        </p:sp>
        <p:sp>
          <p:nvSpPr>
            <p:cNvPr id="27" name="!!Total Sales">
              <a:extLst>
                <a:ext uri="{FF2B5EF4-FFF2-40B4-BE49-F238E27FC236}">
                  <a16:creationId xmlns:a16="http://schemas.microsoft.com/office/drawing/2014/main" id="{7D19A47D-C66E-850D-768D-3A32076A6E3C}"/>
                </a:ext>
              </a:extLst>
            </p:cNvPr>
            <p:cNvSpPr txBox="1"/>
            <p:nvPr/>
          </p:nvSpPr>
          <p:spPr>
            <a:xfrm>
              <a:off x="646133" y="879715"/>
              <a:ext cx="2377250" cy="902427"/>
            </a:xfrm>
            <a:prstGeom prst="rect">
              <a:avLst/>
            </a:prstGeom>
            <a:grpFill/>
          </p:spPr>
          <p:txBody>
            <a:bodyPr wrap="none" rtlCol="0">
              <a:spAutoFit/>
            </a:bodyPr>
            <a:lstStyle/>
            <a:p>
              <a:pPr defTabSz="914446">
                <a:defRPr/>
              </a:pPr>
              <a:r>
                <a:rPr lang="en-LT" sz="7200" b="1" dirty="0">
                  <a:noFill/>
                  <a:latin typeface="Open Sans" panose="020B0606030504020204" pitchFamily="34" charset="0"/>
                  <a:ea typeface="Open Sans" panose="020B0606030504020204" pitchFamily="34" charset="0"/>
                  <a:cs typeface="Open Sans" panose="020B0606030504020204" pitchFamily="34" charset="0"/>
                </a:rPr>
                <a:t>€131</a:t>
              </a:r>
              <a:r>
                <a:rPr lang="en-LT" sz="3200" b="1" dirty="0">
                  <a:noFill/>
                  <a:latin typeface="Open Sans" panose="020B0606030504020204" pitchFamily="34" charset="0"/>
                  <a:ea typeface="Open Sans" panose="020B0606030504020204" pitchFamily="34" charset="0"/>
                  <a:cs typeface="Open Sans" panose="020B0606030504020204" pitchFamily="34" charset="0"/>
                </a:rPr>
                <a:t> </a:t>
              </a:r>
              <a:r>
                <a:rPr lang="en-LT" sz="7200" b="1" dirty="0">
                  <a:noFill/>
                  <a:latin typeface="Open Sans" panose="020B0606030504020204" pitchFamily="34" charset="0"/>
                  <a:ea typeface="Open Sans" panose="020B0606030504020204" pitchFamily="34" charset="0"/>
                  <a:cs typeface="Open Sans" panose="020B0606030504020204" pitchFamily="34" charset="0"/>
                </a:rPr>
                <a:t>800</a:t>
              </a:r>
            </a:p>
          </p:txBody>
        </p:sp>
        <p:sp>
          <p:nvSpPr>
            <p:cNvPr id="28" name="TextBox 27">
              <a:extLst>
                <a:ext uri="{FF2B5EF4-FFF2-40B4-BE49-F238E27FC236}">
                  <a16:creationId xmlns:a16="http://schemas.microsoft.com/office/drawing/2014/main" id="{8F6E91C5-AB44-92B1-6BAF-9F0AE6F866D5}"/>
                </a:ext>
              </a:extLst>
            </p:cNvPr>
            <p:cNvSpPr txBox="1"/>
            <p:nvPr/>
          </p:nvSpPr>
          <p:spPr>
            <a:xfrm>
              <a:off x="1674565" y="1949973"/>
              <a:ext cx="3081993" cy="173543"/>
            </a:xfrm>
            <a:prstGeom prst="rect">
              <a:avLst/>
            </a:prstGeom>
            <a:grpFill/>
          </p:spPr>
          <p:txBody>
            <a:bodyPr wrap="square" rtlCol="0">
              <a:spAutoFit/>
            </a:bodyPr>
            <a:lstStyle/>
            <a:p>
              <a:pPr defTabSz="914446">
                <a:defRPr/>
              </a:pPr>
              <a:endParaRPr lang="en-LT" sz="900" dirty="0">
                <a:no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29" name="Group 28">
              <a:extLst>
                <a:ext uri="{FF2B5EF4-FFF2-40B4-BE49-F238E27FC236}">
                  <a16:creationId xmlns:a16="http://schemas.microsoft.com/office/drawing/2014/main" id="{9B441976-19FF-D497-E59B-8CBD2E963F90}"/>
                </a:ext>
              </a:extLst>
            </p:cNvPr>
            <p:cNvGrpSpPr/>
            <p:nvPr/>
          </p:nvGrpSpPr>
          <p:grpSpPr>
            <a:xfrm>
              <a:off x="707571" y="1949973"/>
              <a:ext cx="1154280" cy="663390"/>
              <a:chOff x="922370" y="1959828"/>
              <a:chExt cx="1154280" cy="663390"/>
            </a:xfrm>
            <a:grpFill/>
          </p:grpSpPr>
          <p:sp>
            <p:nvSpPr>
              <p:cNvPr id="30" name="TextBox 29">
                <a:extLst>
                  <a:ext uri="{FF2B5EF4-FFF2-40B4-BE49-F238E27FC236}">
                    <a16:creationId xmlns:a16="http://schemas.microsoft.com/office/drawing/2014/main" id="{BAF73712-03C8-D9BD-A40D-1794B54568E4}"/>
                  </a:ext>
                </a:extLst>
              </p:cNvPr>
              <p:cNvSpPr txBox="1"/>
              <p:nvPr/>
            </p:nvSpPr>
            <p:spPr>
              <a:xfrm>
                <a:off x="971731" y="1959828"/>
                <a:ext cx="1104919" cy="277670"/>
              </a:xfrm>
              <a:prstGeom prst="rect">
                <a:avLst/>
              </a:prstGeom>
              <a:grpFill/>
            </p:spPr>
            <p:txBody>
              <a:bodyPr wrap="square" rtlCol="0">
                <a:spAutoFit/>
              </a:bodyPr>
              <a:lstStyle/>
              <a:p>
                <a:pPr defTabSz="914446">
                  <a:defRPr/>
                </a:pPr>
                <a:r>
                  <a:rPr lang="en-LT" b="1" spc="300">
                    <a:noFill/>
                    <a:latin typeface="Open Sans" panose="020B0606030504020204" pitchFamily="34" charset="0"/>
                    <a:ea typeface="Open Sans" panose="020B0606030504020204" pitchFamily="34" charset="0"/>
                    <a:cs typeface="Open Sans" panose="020B0606030504020204" pitchFamily="34" charset="0"/>
                  </a:rPr>
                  <a:t>17,7%</a:t>
                </a:r>
              </a:p>
            </p:txBody>
          </p:sp>
          <p:sp>
            <p:nvSpPr>
              <p:cNvPr id="31" name="Triangle 30">
                <a:extLst>
                  <a:ext uri="{FF2B5EF4-FFF2-40B4-BE49-F238E27FC236}">
                    <a16:creationId xmlns:a16="http://schemas.microsoft.com/office/drawing/2014/main" id="{B553C89A-3C60-7716-B685-916AE6794651}"/>
                  </a:ext>
                </a:extLst>
              </p:cNvPr>
              <p:cNvSpPr/>
              <p:nvPr/>
            </p:nvSpPr>
            <p:spPr>
              <a:xfrm>
                <a:off x="922370" y="2097291"/>
                <a:ext cx="98722" cy="8510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en-LT">
                  <a:noFill/>
                  <a:latin typeface="Calibri" panose="020F0502020204030204"/>
                </a:endParaRPr>
              </a:p>
            </p:txBody>
          </p:sp>
          <p:sp>
            <p:nvSpPr>
              <p:cNvPr id="32" name="TextBox 31">
                <a:extLst>
                  <a:ext uri="{FF2B5EF4-FFF2-40B4-BE49-F238E27FC236}">
                    <a16:creationId xmlns:a16="http://schemas.microsoft.com/office/drawing/2014/main" id="{F0C5992D-8AA9-325A-538A-B84C7D30F12B}"/>
                  </a:ext>
                </a:extLst>
              </p:cNvPr>
              <p:cNvSpPr txBox="1"/>
              <p:nvPr/>
            </p:nvSpPr>
            <p:spPr>
              <a:xfrm>
                <a:off x="1298524" y="2444013"/>
                <a:ext cx="594694" cy="179205"/>
              </a:xfrm>
              <a:prstGeom prst="roundRect">
                <a:avLst/>
              </a:prstGeom>
              <a:grpFill/>
              <a:ln>
                <a:noFill/>
              </a:ln>
              <a:effectLst>
                <a:outerShdw blurRad="381000" dist="233764" dir="5400000" sx="102000" sy="102000" algn="ctr" rotWithShape="0">
                  <a:prstClr val="black">
                    <a:alpha val="70000"/>
                  </a:prstClr>
                </a:outerShdw>
              </a:effectLst>
            </p:spPr>
            <p:txBody>
              <a:bodyPr wrap="square" rtlCol="0">
                <a:spAutoFit/>
              </a:bodyPr>
              <a:lstStyle>
                <a:defPPr>
                  <a:defRPr lang="en-LT"/>
                </a:defPPr>
                <a:lvl1pPr algn="ctr">
                  <a:defRPr b="1" spc="300">
                    <a:solidFill>
                      <a:srgbClr val="00FFB3"/>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r>
                  <a:rPr lang="en-LT" sz="800" spc="0">
                    <a:noFill/>
                  </a:rPr>
                  <a:t>VS 2020</a:t>
                </a:r>
              </a:p>
            </p:txBody>
          </p:sp>
        </p:grpSp>
      </p:grpSp>
      <p:grpSp>
        <p:nvGrpSpPr>
          <p:cNvPr id="92" name="Group 11">
            <a:extLst>
              <a:ext uri="{FF2B5EF4-FFF2-40B4-BE49-F238E27FC236}">
                <a16:creationId xmlns:a16="http://schemas.microsoft.com/office/drawing/2014/main" id="{D638D76D-53F8-4995-A138-6AA280F233BC}"/>
              </a:ext>
            </a:extLst>
          </p:cNvPr>
          <p:cNvGrpSpPr/>
          <p:nvPr/>
        </p:nvGrpSpPr>
        <p:grpSpPr>
          <a:xfrm>
            <a:off x="6749675" y="1918895"/>
            <a:ext cx="4686081" cy="4342271"/>
            <a:chOff x="0" y="0"/>
            <a:chExt cx="9372161" cy="8684542"/>
          </a:xfrm>
        </p:grpSpPr>
        <p:pic>
          <p:nvPicPr>
            <p:cNvPr id="93" name="Picture 12">
              <a:extLst>
                <a:ext uri="{FF2B5EF4-FFF2-40B4-BE49-F238E27FC236}">
                  <a16:creationId xmlns:a16="http://schemas.microsoft.com/office/drawing/2014/main" id="{2FA0E87A-1B6B-4736-B7A5-509C89C5E17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22945" y="0"/>
              <a:ext cx="1004736" cy="1004736"/>
            </a:xfrm>
            <a:prstGeom prst="rect">
              <a:avLst/>
            </a:prstGeom>
          </p:spPr>
        </p:pic>
        <p:pic>
          <p:nvPicPr>
            <p:cNvPr id="94" name="Picture 13">
              <a:extLst>
                <a:ext uri="{FF2B5EF4-FFF2-40B4-BE49-F238E27FC236}">
                  <a16:creationId xmlns:a16="http://schemas.microsoft.com/office/drawing/2014/main" id="{415C869F-19D1-484A-9873-541AA185AB7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091181" y="0"/>
              <a:ext cx="1004736" cy="1004736"/>
            </a:xfrm>
            <a:prstGeom prst="rect">
              <a:avLst/>
            </a:prstGeom>
          </p:spPr>
        </p:pic>
        <p:pic>
          <p:nvPicPr>
            <p:cNvPr id="95" name="Picture 14">
              <a:extLst>
                <a:ext uri="{FF2B5EF4-FFF2-40B4-BE49-F238E27FC236}">
                  <a16:creationId xmlns:a16="http://schemas.microsoft.com/office/drawing/2014/main" id="{30BD26D1-912D-4F8C-A2B4-7742B2CD338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095917" y="0"/>
              <a:ext cx="1004736" cy="1004736"/>
            </a:xfrm>
            <a:prstGeom prst="rect">
              <a:avLst/>
            </a:prstGeom>
          </p:spPr>
        </p:pic>
        <p:pic>
          <p:nvPicPr>
            <p:cNvPr id="96" name="Picture 15">
              <a:extLst>
                <a:ext uri="{FF2B5EF4-FFF2-40B4-BE49-F238E27FC236}">
                  <a16:creationId xmlns:a16="http://schemas.microsoft.com/office/drawing/2014/main" id="{2CDB6010-051F-4594-814B-A71CF23F2BD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164153" y="0"/>
              <a:ext cx="1004736" cy="1004736"/>
            </a:xfrm>
            <a:prstGeom prst="rect">
              <a:avLst/>
            </a:prstGeom>
          </p:spPr>
        </p:pic>
        <p:pic>
          <p:nvPicPr>
            <p:cNvPr id="97" name="Picture 16">
              <a:extLst>
                <a:ext uri="{FF2B5EF4-FFF2-40B4-BE49-F238E27FC236}">
                  <a16:creationId xmlns:a16="http://schemas.microsoft.com/office/drawing/2014/main" id="{AA2F2B63-68AF-42EF-8A0F-BD0B4B73460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230953" y="0"/>
              <a:ext cx="1004736" cy="1004736"/>
            </a:xfrm>
            <a:prstGeom prst="rect">
              <a:avLst/>
            </a:prstGeom>
          </p:spPr>
        </p:pic>
        <p:pic>
          <p:nvPicPr>
            <p:cNvPr id="98" name="Picture 17">
              <a:extLst>
                <a:ext uri="{FF2B5EF4-FFF2-40B4-BE49-F238E27FC236}">
                  <a16:creationId xmlns:a16="http://schemas.microsoft.com/office/drawing/2014/main" id="{C5F0B953-FC32-4225-B61D-189DA265892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54709" y="0"/>
              <a:ext cx="1004736" cy="1004736"/>
            </a:xfrm>
            <a:prstGeom prst="rect">
              <a:avLst/>
            </a:prstGeom>
          </p:spPr>
        </p:pic>
        <p:pic>
          <p:nvPicPr>
            <p:cNvPr id="99" name="Picture 18">
              <a:extLst>
                <a:ext uri="{FF2B5EF4-FFF2-40B4-BE49-F238E27FC236}">
                  <a16:creationId xmlns:a16="http://schemas.microsoft.com/office/drawing/2014/main" id="{2DD41B35-F205-497A-BB0F-567364ADEBC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299189" y="0"/>
              <a:ext cx="1004736" cy="1004736"/>
            </a:xfrm>
            <a:prstGeom prst="rect">
              <a:avLst/>
            </a:prstGeom>
          </p:spPr>
        </p:pic>
        <p:pic>
          <p:nvPicPr>
            <p:cNvPr id="100" name="Picture 19">
              <a:extLst>
                <a:ext uri="{FF2B5EF4-FFF2-40B4-BE49-F238E27FC236}">
                  <a16:creationId xmlns:a16="http://schemas.microsoft.com/office/drawing/2014/main" id="{59307955-96AF-4F15-8258-337325B26A7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367425" y="0"/>
              <a:ext cx="1004736" cy="1004736"/>
            </a:xfrm>
            <a:prstGeom prst="rect">
              <a:avLst/>
            </a:prstGeom>
          </p:spPr>
        </p:pic>
        <p:sp>
          <p:nvSpPr>
            <p:cNvPr id="101" name="TextBox 20">
              <a:extLst>
                <a:ext uri="{FF2B5EF4-FFF2-40B4-BE49-F238E27FC236}">
                  <a16:creationId xmlns:a16="http://schemas.microsoft.com/office/drawing/2014/main" id="{C47E68F4-442A-489D-9E76-EE3BD1748724}"/>
                </a:ext>
              </a:extLst>
            </p:cNvPr>
            <p:cNvSpPr txBox="1"/>
            <p:nvPr/>
          </p:nvSpPr>
          <p:spPr>
            <a:xfrm>
              <a:off x="5163433" y="157094"/>
              <a:ext cx="953330" cy="692498"/>
            </a:xfrm>
            <a:prstGeom prst="rect">
              <a:avLst/>
            </a:prstGeom>
          </p:spPr>
          <p:txBody>
            <a:bodyPr lIns="0" tIns="0" rIns="0" bIns="0" rtlCol="0" anchor="t">
              <a:spAutoFit/>
            </a:bodyPr>
            <a:lstStyle/>
            <a:p>
              <a:pPr algn="ctr">
                <a:lnSpc>
                  <a:spcPts val="2747"/>
                </a:lnSpc>
                <a:spcBef>
                  <a:spcPct val="0"/>
                </a:spcBef>
              </a:pPr>
              <a:r>
                <a:rPr lang="en-US" sz="2289" dirty="0">
                  <a:solidFill>
                    <a:srgbClr val="FFFFFF"/>
                  </a:solidFill>
                  <a:latin typeface="Garet Bold"/>
                </a:rPr>
                <a:t>4</a:t>
              </a:r>
            </a:p>
          </p:txBody>
        </p:sp>
        <p:sp>
          <p:nvSpPr>
            <p:cNvPr id="102" name="TextBox 21">
              <a:extLst>
                <a:ext uri="{FF2B5EF4-FFF2-40B4-BE49-F238E27FC236}">
                  <a16:creationId xmlns:a16="http://schemas.microsoft.com/office/drawing/2014/main" id="{F087BB97-7410-4EB5-AC85-3372176A1B89}"/>
                </a:ext>
              </a:extLst>
            </p:cNvPr>
            <p:cNvSpPr txBox="1"/>
            <p:nvPr/>
          </p:nvSpPr>
          <p:spPr>
            <a:xfrm>
              <a:off x="6295965" y="157094"/>
              <a:ext cx="953330" cy="692498"/>
            </a:xfrm>
            <a:prstGeom prst="rect">
              <a:avLst/>
            </a:prstGeom>
          </p:spPr>
          <p:txBody>
            <a:bodyPr lIns="0" tIns="0" rIns="0" bIns="0" rtlCol="0" anchor="t">
              <a:spAutoFit/>
            </a:bodyPr>
            <a:lstStyle/>
            <a:p>
              <a:pPr algn="ctr">
                <a:lnSpc>
                  <a:spcPts val="2747"/>
                </a:lnSpc>
                <a:spcBef>
                  <a:spcPct val="0"/>
                </a:spcBef>
              </a:pPr>
              <a:r>
                <a:rPr lang="en-US" sz="2289" dirty="0">
                  <a:solidFill>
                    <a:srgbClr val="FFFFFF"/>
                  </a:solidFill>
                  <a:latin typeface="Garet Bold"/>
                </a:rPr>
                <a:t>5</a:t>
              </a:r>
            </a:p>
          </p:txBody>
        </p:sp>
        <p:sp>
          <p:nvSpPr>
            <p:cNvPr id="103" name="TextBox 22">
              <a:extLst>
                <a:ext uri="{FF2B5EF4-FFF2-40B4-BE49-F238E27FC236}">
                  <a16:creationId xmlns:a16="http://schemas.microsoft.com/office/drawing/2014/main" id="{E577624F-1116-488A-ACC3-FC8272372392}"/>
                </a:ext>
              </a:extLst>
            </p:cNvPr>
            <p:cNvSpPr txBox="1"/>
            <p:nvPr/>
          </p:nvSpPr>
          <p:spPr>
            <a:xfrm>
              <a:off x="7249293" y="157094"/>
              <a:ext cx="953330" cy="692498"/>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3</a:t>
              </a:r>
            </a:p>
          </p:txBody>
        </p:sp>
        <p:sp>
          <p:nvSpPr>
            <p:cNvPr id="104" name="TextBox 23">
              <a:extLst>
                <a:ext uri="{FF2B5EF4-FFF2-40B4-BE49-F238E27FC236}">
                  <a16:creationId xmlns:a16="http://schemas.microsoft.com/office/drawing/2014/main" id="{DF327665-7335-4D35-A4C1-30DC1061B707}"/>
                </a:ext>
              </a:extLst>
            </p:cNvPr>
            <p:cNvSpPr txBox="1"/>
            <p:nvPr/>
          </p:nvSpPr>
          <p:spPr>
            <a:xfrm>
              <a:off x="8202623" y="157094"/>
              <a:ext cx="953330" cy="692498"/>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6</a:t>
              </a:r>
            </a:p>
          </p:txBody>
        </p:sp>
        <p:sp>
          <p:nvSpPr>
            <p:cNvPr id="105" name="TextBox 24">
              <a:extLst>
                <a:ext uri="{FF2B5EF4-FFF2-40B4-BE49-F238E27FC236}">
                  <a16:creationId xmlns:a16="http://schemas.microsoft.com/office/drawing/2014/main" id="{0EFC770F-5E02-41EE-AC29-C04ABB3BBFF5}"/>
                </a:ext>
              </a:extLst>
            </p:cNvPr>
            <p:cNvSpPr txBox="1"/>
            <p:nvPr/>
          </p:nvSpPr>
          <p:spPr>
            <a:xfrm>
              <a:off x="954710" y="157094"/>
              <a:ext cx="953330" cy="692498"/>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1</a:t>
              </a:r>
            </a:p>
          </p:txBody>
        </p:sp>
        <p:sp>
          <p:nvSpPr>
            <p:cNvPr id="106" name="TextBox 25">
              <a:extLst>
                <a:ext uri="{FF2B5EF4-FFF2-40B4-BE49-F238E27FC236}">
                  <a16:creationId xmlns:a16="http://schemas.microsoft.com/office/drawing/2014/main" id="{EACAFA51-0BB0-490C-82CE-E4D31F8B2393}"/>
                </a:ext>
              </a:extLst>
            </p:cNvPr>
            <p:cNvSpPr txBox="1"/>
            <p:nvPr/>
          </p:nvSpPr>
          <p:spPr>
            <a:xfrm>
              <a:off x="3072474" y="157094"/>
              <a:ext cx="953330" cy="692498"/>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3</a:t>
              </a:r>
            </a:p>
          </p:txBody>
        </p:sp>
        <p:sp>
          <p:nvSpPr>
            <p:cNvPr id="107" name="TextBox 26">
              <a:extLst>
                <a:ext uri="{FF2B5EF4-FFF2-40B4-BE49-F238E27FC236}">
                  <a16:creationId xmlns:a16="http://schemas.microsoft.com/office/drawing/2014/main" id="{9E8100D4-D3F7-4215-BCBD-3E720CB358BB}"/>
                </a:ext>
              </a:extLst>
            </p:cNvPr>
            <p:cNvSpPr txBox="1"/>
            <p:nvPr/>
          </p:nvSpPr>
          <p:spPr>
            <a:xfrm>
              <a:off x="4203604" y="157094"/>
              <a:ext cx="953330" cy="692498"/>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2</a:t>
              </a:r>
            </a:p>
          </p:txBody>
        </p:sp>
        <p:sp>
          <p:nvSpPr>
            <p:cNvPr id="108" name="TextBox 27">
              <a:extLst>
                <a:ext uri="{FF2B5EF4-FFF2-40B4-BE49-F238E27FC236}">
                  <a16:creationId xmlns:a16="http://schemas.microsoft.com/office/drawing/2014/main" id="{E5DEAB7D-DCC6-42DC-A49B-6E7DB7026D26}"/>
                </a:ext>
              </a:extLst>
            </p:cNvPr>
            <p:cNvSpPr txBox="1"/>
            <p:nvPr/>
          </p:nvSpPr>
          <p:spPr>
            <a:xfrm>
              <a:off x="2013592" y="157094"/>
              <a:ext cx="953330" cy="692498"/>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a:rPr>
                <a:t>5</a:t>
              </a:r>
            </a:p>
          </p:txBody>
        </p:sp>
        <p:sp>
          <p:nvSpPr>
            <p:cNvPr id="109" name="AutoShape 28">
              <a:extLst>
                <a:ext uri="{FF2B5EF4-FFF2-40B4-BE49-F238E27FC236}">
                  <a16:creationId xmlns:a16="http://schemas.microsoft.com/office/drawing/2014/main" id="{C6384517-D989-41B3-BD17-5DB9152E5F1B}"/>
                </a:ext>
              </a:extLst>
            </p:cNvPr>
            <p:cNvSpPr/>
            <p:nvPr/>
          </p:nvSpPr>
          <p:spPr>
            <a:xfrm>
              <a:off x="1431373" y="2908332"/>
              <a:ext cx="3248893" cy="0"/>
            </a:xfrm>
            <a:prstGeom prst="line">
              <a:avLst/>
            </a:prstGeom>
            <a:ln w="50800" cap="flat">
              <a:solidFill>
                <a:srgbClr val="FFFFFF"/>
              </a:solidFill>
              <a:prstDash val="solid"/>
              <a:headEnd type="none" w="sm" len="sm"/>
              <a:tailEnd type="none" w="sm" len="sm"/>
            </a:ln>
          </p:spPr>
        </p:sp>
        <p:sp>
          <p:nvSpPr>
            <p:cNvPr id="110" name="AutoShape 29">
              <a:extLst>
                <a:ext uri="{FF2B5EF4-FFF2-40B4-BE49-F238E27FC236}">
                  <a16:creationId xmlns:a16="http://schemas.microsoft.com/office/drawing/2014/main" id="{EF820F9C-950B-4204-A36B-DA333A8E034E}"/>
                </a:ext>
              </a:extLst>
            </p:cNvPr>
            <p:cNvSpPr/>
            <p:nvPr/>
          </p:nvSpPr>
          <p:spPr>
            <a:xfrm>
              <a:off x="5640099" y="2857532"/>
              <a:ext cx="3248893" cy="0"/>
            </a:xfrm>
            <a:prstGeom prst="line">
              <a:avLst/>
            </a:prstGeom>
            <a:ln w="50800" cap="flat">
              <a:solidFill>
                <a:srgbClr val="FFFFFF"/>
              </a:solidFill>
              <a:prstDash val="solid"/>
              <a:headEnd type="none" w="sm" len="sm"/>
              <a:tailEnd type="none" w="sm" len="sm"/>
            </a:ln>
          </p:spPr>
        </p:sp>
        <p:sp>
          <p:nvSpPr>
            <p:cNvPr id="111" name="AutoShape 30">
              <a:extLst>
                <a:ext uri="{FF2B5EF4-FFF2-40B4-BE49-F238E27FC236}">
                  <a16:creationId xmlns:a16="http://schemas.microsoft.com/office/drawing/2014/main" id="{724C1A9A-72A5-463F-90D0-8726DBDBA2D8}"/>
                </a:ext>
              </a:extLst>
            </p:cNvPr>
            <p:cNvSpPr/>
            <p:nvPr/>
          </p:nvSpPr>
          <p:spPr>
            <a:xfrm rot="-5471146">
              <a:off x="780839" y="2270073"/>
              <a:ext cx="1224930" cy="0"/>
            </a:xfrm>
            <a:prstGeom prst="line">
              <a:avLst/>
            </a:prstGeom>
            <a:ln w="50800" cap="flat">
              <a:solidFill>
                <a:srgbClr val="FFFFFF"/>
              </a:solidFill>
              <a:prstDash val="solid"/>
              <a:headEnd type="none" w="sm" len="sm"/>
              <a:tailEnd type="none" w="sm" len="sm"/>
            </a:ln>
          </p:spPr>
        </p:sp>
        <p:sp>
          <p:nvSpPr>
            <p:cNvPr id="112" name="AutoShape 31">
              <a:extLst>
                <a:ext uri="{FF2B5EF4-FFF2-40B4-BE49-F238E27FC236}">
                  <a16:creationId xmlns:a16="http://schemas.microsoft.com/office/drawing/2014/main" id="{1D2AF596-E5C3-4158-BCE2-A714C8823058}"/>
                </a:ext>
              </a:extLst>
            </p:cNvPr>
            <p:cNvSpPr/>
            <p:nvPr/>
          </p:nvSpPr>
          <p:spPr>
            <a:xfrm rot="-5471146">
              <a:off x="4029732" y="2320873"/>
              <a:ext cx="1224930" cy="0"/>
            </a:xfrm>
            <a:prstGeom prst="line">
              <a:avLst/>
            </a:prstGeom>
            <a:ln w="50800" cap="flat">
              <a:solidFill>
                <a:srgbClr val="FFFFFF"/>
              </a:solidFill>
              <a:prstDash val="solid"/>
              <a:headEnd type="none" w="sm" len="sm"/>
              <a:tailEnd type="none" w="sm" len="sm"/>
            </a:ln>
          </p:spPr>
        </p:sp>
        <p:sp>
          <p:nvSpPr>
            <p:cNvPr id="113" name="AutoShape 32">
              <a:extLst>
                <a:ext uri="{FF2B5EF4-FFF2-40B4-BE49-F238E27FC236}">
                  <a16:creationId xmlns:a16="http://schemas.microsoft.com/office/drawing/2014/main" id="{347CCB3A-8D80-46D0-A261-B805FE722D62}"/>
                </a:ext>
              </a:extLst>
            </p:cNvPr>
            <p:cNvSpPr/>
            <p:nvPr/>
          </p:nvSpPr>
          <p:spPr>
            <a:xfrm rot="-5471146">
              <a:off x="4989565" y="2219273"/>
              <a:ext cx="1224930" cy="0"/>
            </a:xfrm>
            <a:prstGeom prst="line">
              <a:avLst/>
            </a:prstGeom>
            <a:ln w="50800" cap="flat">
              <a:solidFill>
                <a:srgbClr val="FFFFFF"/>
              </a:solidFill>
              <a:prstDash val="solid"/>
              <a:headEnd type="none" w="sm" len="sm"/>
              <a:tailEnd type="none" w="sm" len="sm"/>
            </a:ln>
          </p:spPr>
        </p:sp>
        <p:sp>
          <p:nvSpPr>
            <p:cNvPr id="114" name="AutoShape 33">
              <a:extLst>
                <a:ext uri="{FF2B5EF4-FFF2-40B4-BE49-F238E27FC236}">
                  <a16:creationId xmlns:a16="http://schemas.microsoft.com/office/drawing/2014/main" id="{9CC539DD-CE59-4F6E-8A27-A40DA17AB0BA}"/>
                </a:ext>
              </a:extLst>
            </p:cNvPr>
            <p:cNvSpPr/>
            <p:nvPr/>
          </p:nvSpPr>
          <p:spPr>
            <a:xfrm rot="-5471146">
              <a:off x="8314596" y="2219273"/>
              <a:ext cx="1224930" cy="0"/>
            </a:xfrm>
            <a:prstGeom prst="line">
              <a:avLst/>
            </a:prstGeom>
            <a:ln w="50800" cap="flat">
              <a:solidFill>
                <a:srgbClr val="FFFFFF"/>
              </a:solidFill>
              <a:prstDash val="solid"/>
              <a:headEnd type="none" w="sm" len="sm"/>
              <a:tailEnd type="none" w="sm" len="sm"/>
            </a:ln>
          </p:spPr>
        </p:sp>
        <p:sp>
          <p:nvSpPr>
            <p:cNvPr id="115" name="AutoShape 34">
              <a:extLst>
                <a:ext uri="{FF2B5EF4-FFF2-40B4-BE49-F238E27FC236}">
                  <a16:creationId xmlns:a16="http://schemas.microsoft.com/office/drawing/2014/main" id="{35345FBE-7741-458E-8F43-CD439929D7C3}"/>
                </a:ext>
              </a:extLst>
            </p:cNvPr>
            <p:cNvSpPr/>
            <p:nvPr/>
          </p:nvSpPr>
          <p:spPr>
            <a:xfrm rot="-5471146">
              <a:off x="2498077" y="3730881"/>
              <a:ext cx="1224930" cy="0"/>
            </a:xfrm>
            <a:prstGeom prst="line">
              <a:avLst/>
            </a:prstGeom>
            <a:ln w="50800" cap="flat">
              <a:solidFill>
                <a:srgbClr val="FFFFFF"/>
              </a:solidFill>
              <a:prstDash val="solid"/>
              <a:headEnd type="none" w="sm" len="sm"/>
              <a:tailEnd type="none" w="sm" len="sm"/>
            </a:ln>
          </p:spPr>
        </p:sp>
        <p:pic>
          <p:nvPicPr>
            <p:cNvPr id="116" name="Picture 35">
              <a:extLst>
                <a:ext uri="{FF2B5EF4-FFF2-40B4-BE49-F238E27FC236}">
                  <a16:creationId xmlns:a16="http://schemas.microsoft.com/office/drawing/2014/main" id="{0A315F28-8AAE-4D4D-9B66-329643F5A67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115736" y="4559641"/>
              <a:ext cx="1004736" cy="1004736"/>
            </a:xfrm>
            <a:prstGeom prst="rect">
              <a:avLst/>
            </a:prstGeom>
          </p:spPr>
        </p:pic>
        <p:pic>
          <p:nvPicPr>
            <p:cNvPr id="117" name="Picture 36">
              <a:extLst>
                <a:ext uri="{FF2B5EF4-FFF2-40B4-BE49-F238E27FC236}">
                  <a16:creationId xmlns:a16="http://schemas.microsoft.com/office/drawing/2014/main" id="{BA142DAA-3D4B-4969-8E45-5C95DC43775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183972" y="4559641"/>
              <a:ext cx="1004736" cy="1004736"/>
            </a:xfrm>
            <a:prstGeom prst="rect">
              <a:avLst/>
            </a:prstGeom>
          </p:spPr>
        </p:pic>
        <p:pic>
          <p:nvPicPr>
            <p:cNvPr id="118" name="Picture 37">
              <a:extLst>
                <a:ext uri="{FF2B5EF4-FFF2-40B4-BE49-F238E27FC236}">
                  <a16:creationId xmlns:a16="http://schemas.microsoft.com/office/drawing/2014/main" id="{8C605DCF-C537-4A65-AD02-448B4C68BAD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188708" y="4559641"/>
              <a:ext cx="1004736" cy="1004736"/>
            </a:xfrm>
            <a:prstGeom prst="rect">
              <a:avLst/>
            </a:prstGeom>
          </p:spPr>
        </p:pic>
        <p:pic>
          <p:nvPicPr>
            <p:cNvPr id="119" name="Picture 38">
              <a:extLst>
                <a:ext uri="{FF2B5EF4-FFF2-40B4-BE49-F238E27FC236}">
                  <a16:creationId xmlns:a16="http://schemas.microsoft.com/office/drawing/2014/main" id="{0A0B540D-ECB3-492F-96E7-1D246A6DE86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47500" y="4559641"/>
              <a:ext cx="1004736" cy="1004736"/>
            </a:xfrm>
            <a:prstGeom prst="rect">
              <a:avLst/>
            </a:prstGeom>
          </p:spPr>
        </p:pic>
        <p:sp>
          <p:nvSpPr>
            <p:cNvPr id="120" name="TextBox 39">
              <a:extLst>
                <a:ext uri="{FF2B5EF4-FFF2-40B4-BE49-F238E27FC236}">
                  <a16:creationId xmlns:a16="http://schemas.microsoft.com/office/drawing/2014/main" id="{034A2E58-8572-4042-8F5E-B21738C68DDB}"/>
                </a:ext>
              </a:extLst>
            </p:cNvPr>
            <p:cNvSpPr txBox="1"/>
            <p:nvPr/>
          </p:nvSpPr>
          <p:spPr>
            <a:xfrm>
              <a:off x="1047500" y="4716734"/>
              <a:ext cx="953330" cy="692498"/>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1</a:t>
              </a:r>
            </a:p>
          </p:txBody>
        </p:sp>
        <p:sp>
          <p:nvSpPr>
            <p:cNvPr id="121" name="TextBox 40">
              <a:extLst>
                <a:ext uri="{FF2B5EF4-FFF2-40B4-BE49-F238E27FC236}">
                  <a16:creationId xmlns:a16="http://schemas.microsoft.com/office/drawing/2014/main" id="{E6431112-BE8E-46BE-A41C-57D3FADF086E}"/>
                </a:ext>
              </a:extLst>
            </p:cNvPr>
            <p:cNvSpPr txBox="1"/>
            <p:nvPr/>
          </p:nvSpPr>
          <p:spPr>
            <a:xfrm>
              <a:off x="3165266" y="4716734"/>
              <a:ext cx="953330" cy="692498"/>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3</a:t>
              </a:r>
            </a:p>
          </p:txBody>
        </p:sp>
        <p:sp>
          <p:nvSpPr>
            <p:cNvPr id="122" name="TextBox 41">
              <a:extLst>
                <a:ext uri="{FF2B5EF4-FFF2-40B4-BE49-F238E27FC236}">
                  <a16:creationId xmlns:a16="http://schemas.microsoft.com/office/drawing/2014/main" id="{2C6B6C62-1554-42FD-A516-5AA83686A373}"/>
                </a:ext>
              </a:extLst>
            </p:cNvPr>
            <p:cNvSpPr txBox="1"/>
            <p:nvPr/>
          </p:nvSpPr>
          <p:spPr>
            <a:xfrm>
              <a:off x="4296396" y="4716734"/>
              <a:ext cx="953330" cy="692498"/>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2</a:t>
              </a:r>
            </a:p>
          </p:txBody>
        </p:sp>
        <p:sp>
          <p:nvSpPr>
            <p:cNvPr id="123" name="TextBox 42">
              <a:extLst>
                <a:ext uri="{FF2B5EF4-FFF2-40B4-BE49-F238E27FC236}">
                  <a16:creationId xmlns:a16="http://schemas.microsoft.com/office/drawing/2014/main" id="{17B61E9C-1A44-4933-BB2D-1E2CCE0EA4C5}"/>
                </a:ext>
              </a:extLst>
            </p:cNvPr>
            <p:cNvSpPr txBox="1"/>
            <p:nvPr/>
          </p:nvSpPr>
          <p:spPr>
            <a:xfrm>
              <a:off x="2106384" y="4716734"/>
              <a:ext cx="953330" cy="692498"/>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a:rPr>
                <a:t>5</a:t>
              </a:r>
            </a:p>
          </p:txBody>
        </p:sp>
        <p:pic>
          <p:nvPicPr>
            <p:cNvPr id="124" name="Picture 43">
              <a:extLst>
                <a:ext uri="{FF2B5EF4-FFF2-40B4-BE49-F238E27FC236}">
                  <a16:creationId xmlns:a16="http://schemas.microsoft.com/office/drawing/2014/main" id="{5899D476-48D6-40A3-BF6E-9A8D02BC59C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31847" y="5951170"/>
              <a:ext cx="1004736" cy="1004736"/>
            </a:xfrm>
            <a:prstGeom prst="rect">
              <a:avLst/>
            </a:prstGeom>
          </p:spPr>
        </p:pic>
        <p:pic>
          <p:nvPicPr>
            <p:cNvPr id="125" name="Picture 44">
              <a:extLst>
                <a:ext uri="{FF2B5EF4-FFF2-40B4-BE49-F238E27FC236}">
                  <a16:creationId xmlns:a16="http://schemas.microsoft.com/office/drawing/2014/main" id="{6CC80DA3-7C85-452B-9A5F-DDA521868DC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198647" y="5951170"/>
              <a:ext cx="1004736" cy="1004736"/>
            </a:xfrm>
            <a:prstGeom prst="rect">
              <a:avLst/>
            </a:prstGeom>
          </p:spPr>
        </p:pic>
        <p:pic>
          <p:nvPicPr>
            <p:cNvPr id="126" name="Picture 45">
              <a:extLst>
                <a:ext uri="{FF2B5EF4-FFF2-40B4-BE49-F238E27FC236}">
                  <a16:creationId xmlns:a16="http://schemas.microsoft.com/office/drawing/2014/main" id="{D969B92D-95F4-4ADE-99DE-19BC430A8FD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266883" y="5951170"/>
              <a:ext cx="1004736" cy="1004736"/>
            </a:xfrm>
            <a:prstGeom prst="rect">
              <a:avLst/>
            </a:prstGeom>
          </p:spPr>
        </p:pic>
        <p:pic>
          <p:nvPicPr>
            <p:cNvPr id="127" name="Picture 46">
              <a:extLst>
                <a:ext uri="{FF2B5EF4-FFF2-40B4-BE49-F238E27FC236}">
                  <a16:creationId xmlns:a16="http://schemas.microsoft.com/office/drawing/2014/main" id="{3AE09226-799F-45FF-A06E-7D22BDAF1DA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335119" y="5951170"/>
              <a:ext cx="1004736" cy="1004736"/>
            </a:xfrm>
            <a:prstGeom prst="rect">
              <a:avLst/>
            </a:prstGeom>
          </p:spPr>
        </p:pic>
        <p:sp>
          <p:nvSpPr>
            <p:cNvPr id="128" name="TextBox 47">
              <a:extLst>
                <a:ext uri="{FF2B5EF4-FFF2-40B4-BE49-F238E27FC236}">
                  <a16:creationId xmlns:a16="http://schemas.microsoft.com/office/drawing/2014/main" id="{96D3BE36-A9CF-4BAB-A9F9-F18AA70D64FC}"/>
                </a:ext>
              </a:extLst>
            </p:cNvPr>
            <p:cNvSpPr txBox="1"/>
            <p:nvPr/>
          </p:nvSpPr>
          <p:spPr>
            <a:xfrm>
              <a:off x="1131130" y="6108264"/>
              <a:ext cx="953330" cy="692498"/>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4</a:t>
              </a:r>
            </a:p>
          </p:txBody>
        </p:sp>
        <p:sp>
          <p:nvSpPr>
            <p:cNvPr id="129" name="TextBox 48">
              <a:extLst>
                <a:ext uri="{FF2B5EF4-FFF2-40B4-BE49-F238E27FC236}">
                  <a16:creationId xmlns:a16="http://schemas.microsoft.com/office/drawing/2014/main" id="{FD5937DB-A597-4304-83AD-DCA8C2CE570A}"/>
                </a:ext>
              </a:extLst>
            </p:cNvPr>
            <p:cNvSpPr txBox="1"/>
            <p:nvPr/>
          </p:nvSpPr>
          <p:spPr>
            <a:xfrm>
              <a:off x="2263662" y="6108264"/>
              <a:ext cx="953330" cy="692498"/>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5</a:t>
              </a:r>
            </a:p>
          </p:txBody>
        </p:sp>
        <p:sp>
          <p:nvSpPr>
            <p:cNvPr id="130" name="TextBox 49">
              <a:extLst>
                <a:ext uri="{FF2B5EF4-FFF2-40B4-BE49-F238E27FC236}">
                  <a16:creationId xmlns:a16="http://schemas.microsoft.com/office/drawing/2014/main" id="{704DF544-767D-4991-904D-2865BAD3820E}"/>
                </a:ext>
              </a:extLst>
            </p:cNvPr>
            <p:cNvSpPr txBox="1"/>
            <p:nvPr/>
          </p:nvSpPr>
          <p:spPr>
            <a:xfrm>
              <a:off x="3216990" y="6108264"/>
              <a:ext cx="953330" cy="692498"/>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3</a:t>
              </a:r>
            </a:p>
          </p:txBody>
        </p:sp>
        <p:sp>
          <p:nvSpPr>
            <p:cNvPr id="131" name="TextBox 50">
              <a:extLst>
                <a:ext uri="{FF2B5EF4-FFF2-40B4-BE49-F238E27FC236}">
                  <a16:creationId xmlns:a16="http://schemas.microsoft.com/office/drawing/2014/main" id="{312D41F8-39E1-417F-AA22-8E8A315E3796}"/>
                </a:ext>
              </a:extLst>
            </p:cNvPr>
            <p:cNvSpPr txBox="1"/>
            <p:nvPr/>
          </p:nvSpPr>
          <p:spPr>
            <a:xfrm>
              <a:off x="4170320" y="6108264"/>
              <a:ext cx="953330" cy="692498"/>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6</a:t>
              </a:r>
            </a:p>
          </p:txBody>
        </p:sp>
        <p:sp>
          <p:nvSpPr>
            <p:cNvPr id="132" name="TextBox 51">
              <a:extLst>
                <a:ext uri="{FF2B5EF4-FFF2-40B4-BE49-F238E27FC236}">
                  <a16:creationId xmlns:a16="http://schemas.microsoft.com/office/drawing/2014/main" id="{C844F3D4-E974-4FD4-AA40-3D5F45657A92}"/>
                </a:ext>
              </a:extLst>
            </p:cNvPr>
            <p:cNvSpPr txBox="1"/>
            <p:nvPr/>
          </p:nvSpPr>
          <p:spPr>
            <a:xfrm>
              <a:off x="0" y="6108264"/>
              <a:ext cx="953330" cy="692498"/>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a:t>
              </a:r>
            </a:p>
          </p:txBody>
        </p:sp>
        <p:pic>
          <p:nvPicPr>
            <p:cNvPr id="133" name="Picture 52">
              <a:extLst>
                <a:ext uri="{FF2B5EF4-FFF2-40B4-BE49-F238E27FC236}">
                  <a16:creationId xmlns:a16="http://schemas.microsoft.com/office/drawing/2014/main" id="{B1EFF85C-98BB-4CC9-A673-6ADF1DDB973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06449" y="7679806"/>
              <a:ext cx="1004736" cy="1004736"/>
            </a:xfrm>
            <a:prstGeom prst="rect">
              <a:avLst/>
            </a:prstGeom>
          </p:spPr>
        </p:pic>
        <p:pic>
          <p:nvPicPr>
            <p:cNvPr id="134" name="Picture 53">
              <a:extLst>
                <a:ext uri="{FF2B5EF4-FFF2-40B4-BE49-F238E27FC236}">
                  <a16:creationId xmlns:a16="http://schemas.microsoft.com/office/drawing/2014/main" id="{32D82D9E-B735-482C-BD2F-5826132C3B2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173249" y="7679806"/>
              <a:ext cx="1004736" cy="1004736"/>
            </a:xfrm>
            <a:prstGeom prst="rect">
              <a:avLst/>
            </a:prstGeom>
          </p:spPr>
        </p:pic>
        <p:pic>
          <p:nvPicPr>
            <p:cNvPr id="135" name="Picture 54">
              <a:extLst>
                <a:ext uri="{FF2B5EF4-FFF2-40B4-BE49-F238E27FC236}">
                  <a16:creationId xmlns:a16="http://schemas.microsoft.com/office/drawing/2014/main" id="{24593670-8DBC-4694-9A2B-9F006E9218B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241485" y="7679806"/>
              <a:ext cx="1004736" cy="1004736"/>
            </a:xfrm>
            <a:prstGeom prst="rect">
              <a:avLst/>
            </a:prstGeom>
          </p:spPr>
        </p:pic>
        <p:pic>
          <p:nvPicPr>
            <p:cNvPr id="136" name="Picture 55">
              <a:extLst>
                <a:ext uri="{FF2B5EF4-FFF2-40B4-BE49-F238E27FC236}">
                  <a16:creationId xmlns:a16="http://schemas.microsoft.com/office/drawing/2014/main" id="{A295CAF9-E2CF-4B00-A6AC-CF3711A163C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309721" y="7679806"/>
              <a:ext cx="1004736" cy="1004736"/>
            </a:xfrm>
            <a:prstGeom prst="rect">
              <a:avLst/>
            </a:prstGeom>
          </p:spPr>
        </p:pic>
        <p:sp>
          <p:nvSpPr>
            <p:cNvPr id="137" name="TextBox 56">
              <a:extLst>
                <a:ext uri="{FF2B5EF4-FFF2-40B4-BE49-F238E27FC236}">
                  <a16:creationId xmlns:a16="http://schemas.microsoft.com/office/drawing/2014/main" id="{E81B2C2F-6ACC-473D-B8EA-FF7F8E907EA7}"/>
                </a:ext>
              </a:extLst>
            </p:cNvPr>
            <p:cNvSpPr txBox="1"/>
            <p:nvPr/>
          </p:nvSpPr>
          <p:spPr>
            <a:xfrm>
              <a:off x="1105732" y="7836900"/>
              <a:ext cx="953330" cy="692498"/>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6</a:t>
              </a:r>
            </a:p>
          </p:txBody>
        </p:sp>
        <p:sp>
          <p:nvSpPr>
            <p:cNvPr id="138" name="TextBox 57">
              <a:extLst>
                <a:ext uri="{FF2B5EF4-FFF2-40B4-BE49-F238E27FC236}">
                  <a16:creationId xmlns:a16="http://schemas.microsoft.com/office/drawing/2014/main" id="{C1D9AA4C-763D-459E-A6B5-805FAA2B1470}"/>
                </a:ext>
              </a:extLst>
            </p:cNvPr>
            <p:cNvSpPr txBox="1"/>
            <p:nvPr/>
          </p:nvSpPr>
          <p:spPr>
            <a:xfrm>
              <a:off x="2238264" y="7836900"/>
              <a:ext cx="953330" cy="692498"/>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0</a:t>
              </a:r>
            </a:p>
          </p:txBody>
        </p:sp>
        <p:sp>
          <p:nvSpPr>
            <p:cNvPr id="139" name="TextBox 58">
              <a:extLst>
                <a:ext uri="{FF2B5EF4-FFF2-40B4-BE49-F238E27FC236}">
                  <a16:creationId xmlns:a16="http://schemas.microsoft.com/office/drawing/2014/main" id="{66E47E0A-13AF-4874-9E6E-29E25FF7169C}"/>
                </a:ext>
              </a:extLst>
            </p:cNvPr>
            <p:cNvSpPr txBox="1"/>
            <p:nvPr/>
          </p:nvSpPr>
          <p:spPr>
            <a:xfrm>
              <a:off x="3191592" y="7836900"/>
              <a:ext cx="953330" cy="692498"/>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6</a:t>
              </a:r>
            </a:p>
          </p:txBody>
        </p:sp>
        <p:sp>
          <p:nvSpPr>
            <p:cNvPr id="140" name="TextBox 59">
              <a:extLst>
                <a:ext uri="{FF2B5EF4-FFF2-40B4-BE49-F238E27FC236}">
                  <a16:creationId xmlns:a16="http://schemas.microsoft.com/office/drawing/2014/main" id="{F4AD3C1B-E91F-4912-8C9B-C5D177869ACF}"/>
                </a:ext>
              </a:extLst>
            </p:cNvPr>
            <p:cNvSpPr txBox="1"/>
            <p:nvPr/>
          </p:nvSpPr>
          <p:spPr>
            <a:xfrm>
              <a:off x="4144920" y="7836900"/>
              <a:ext cx="953330" cy="692498"/>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8</a:t>
              </a:r>
            </a:p>
          </p:txBody>
        </p:sp>
        <p:sp>
          <p:nvSpPr>
            <p:cNvPr id="141" name="AutoShape 60">
              <a:extLst>
                <a:ext uri="{FF2B5EF4-FFF2-40B4-BE49-F238E27FC236}">
                  <a16:creationId xmlns:a16="http://schemas.microsoft.com/office/drawing/2014/main" id="{47EF7FB4-977F-45ED-9FAA-64ADF3F66DCA}"/>
                </a:ext>
              </a:extLst>
            </p:cNvPr>
            <p:cNvSpPr/>
            <p:nvPr/>
          </p:nvSpPr>
          <p:spPr>
            <a:xfrm rot="-5309658">
              <a:off x="641403" y="8137987"/>
              <a:ext cx="966445" cy="0"/>
            </a:xfrm>
            <a:prstGeom prst="line">
              <a:avLst/>
            </a:prstGeom>
            <a:ln w="50800" cap="flat">
              <a:solidFill>
                <a:srgbClr val="FFFFFF"/>
              </a:solidFill>
              <a:prstDash val="solid"/>
              <a:headEnd type="none" w="sm" len="sm"/>
              <a:tailEnd type="none" w="sm" len="sm"/>
            </a:ln>
          </p:spPr>
        </p:sp>
        <p:sp>
          <p:nvSpPr>
            <p:cNvPr id="142" name="AutoShape 61">
              <a:extLst>
                <a:ext uri="{FF2B5EF4-FFF2-40B4-BE49-F238E27FC236}">
                  <a16:creationId xmlns:a16="http://schemas.microsoft.com/office/drawing/2014/main" id="{D1326A7F-FA8D-4C67-8AEB-D4D190E74DE3}"/>
                </a:ext>
              </a:extLst>
            </p:cNvPr>
            <p:cNvSpPr/>
            <p:nvPr/>
          </p:nvSpPr>
          <p:spPr>
            <a:xfrm rot="-5444512">
              <a:off x="4818673" y="8131637"/>
              <a:ext cx="978893" cy="0"/>
            </a:xfrm>
            <a:prstGeom prst="line">
              <a:avLst/>
            </a:prstGeom>
            <a:ln w="50800" cap="flat">
              <a:solidFill>
                <a:srgbClr val="FFFFFF"/>
              </a:solidFill>
              <a:prstDash val="solid"/>
              <a:headEnd type="none" w="sm" len="sm"/>
              <a:tailEnd type="none" w="sm" len="sm"/>
            </a:ln>
          </p:spPr>
        </p:sp>
        <p:sp>
          <p:nvSpPr>
            <p:cNvPr id="143" name="AutoShape 62">
              <a:extLst>
                <a:ext uri="{FF2B5EF4-FFF2-40B4-BE49-F238E27FC236}">
                  <a16:creationId xmlns:a16="http://schemas.microsoft.com/office/drawing/2014/main" id="{8F5A9176-8655-4E74-9F29-9A7DF72E5C87}"/>
                </a:ext>
              </a:extLst>
            </p:cNvPr>
            <p:cNvSpPr/>
            <p:nvPr/>
          </p:nvSpPr>
          <p:spPr>
            <a:xfrm rot="-5444512">
              <a:off x="2723746" y="8093341"/>
              <a:ext cx="978893" cy="0"/>
            </a:xfrm>
            <a:prstGeom prst="line">
              <a:avLst/>
            </a:prstGeom>
            <a:ln w="50800" cap="flat">
              <a:solidFill>
                <a:srgbClr val="FFFFFF"/>
              </a:solidFill>
              <a:prstDash val="solid"/>
              <a:headEnd type="none" w="sm" len="sm"/>
              <a:tailEnd type="none" w="sm" len="sm"/>
            </a:ln>
          </p:spPr>
        </p:sp>
        <p:sp>
          <p:nvSpPr>
            <p:cNvPr id="144" name="AutoShape 63">
              <a:extLst>
                <a:ext uri="{FF2B5EF4-FFF2-40B4-BE49-F238E27FC236}">
                  <a16:creationId xmlns:a16="http://schemas.microsoft.com/office/drawing/2014/main" id="{E895B98B-6B08-42D8-A329-8C5D71918B29}"/>
                </a:ext>
              </a:extLst>
            </p:cNvPr>
            <p:cNvSpPr/>
            <p:nvPr/>
          </p:nvSpPr>
          <p:spPr>
            <a:xfrm rot="-5444512">
              <a:off x="3804121" y="8156774"/>
              <a:ext cx="978893" cy="0"/>
            </a:xfrm>
            <a:prstGeom prst="line">
              <a:avLst/>
            </a:prstGeom>
            <a:ln w="50800" cap="flat">
              <a:solidFill>
                <a:srgbClr val="FFFFFF"/>
              </a:solidFill>
              <a:prstDash val="solid"/>
              <a:headEnd type="none" w="sm" len="sm"/>
              <a:tailEnd type="none" w="sm" len="sm"/>
            </a:ln>
          </p:spPr>
        </p:sp>
        <p:sp>
          <p:nvSpPr>
            <p:cNvPr id="145" name="AutoShape 64">
              <a:extLst>
                <a:ext uri="{FF2B5EF4-FFF2-40B4-BE49-F238E27FC236}">
                  <a16:creationId xmlns:a16="http://schemas.microsoft.com/office/drawing/2014/main" id="{004D70A8-9A6F-42EB-8D51-6CB6406FE11B}"/>
                </a:ext>
              </a:extLst>
            </p:cNvPr>
            <p:cNvSpPr/>
            <p:nvPr/>
          </p:nvSpPr>
          <p:spPr>
            <a:xfrm rot="-5444512">
              <a:off x="1623464" y="8169540"/>
              <a:ext cx="978893" cy="0"/>
            </a:xfrm>
            <a:prstGeom prst="line">
              <a:avLst/>
            </a:prstGeom>
            <a:ln w="50800" cap="flat">
              <a:solidFill>
                <a:srgbClr val="FFFFFF"/>
              </a:solidFill>
              <a:prstDash val="solid"/>
              <a:headEnd type="none" w="sm" len="sm"/>
              <a:tailEnd type="none" w="sm" len="sm"/>
            </a:ln>
          </p:spPr>
        </p:sp>
        <p:sp>
          <p:nvSpPr>
            <p:cNvPr id="146" name="AutoShape 65">
              <a:extLst>
                <a:ext uri="{FF2B5EF4-FFF2-40B4-BE49-F238E27FC236}">
                  <a16:creationId xmlns:a16="http://schemas.microsoft.com/office/drawing/2014/main" id="{DAA771ED-F4C4-4BEB-A632-B6DC20EF6FF8}"/>
                </a:ext>
              </a:extLst>
            </p:cNvPr>
            <p:cNvSpPr/>
            <p:nvPr/>
          </p:nvSpPr>
          <p:spPr>
            <a:xfrm rot="20778">
              <a:off x="1105692" y="7641706"/>
              <a:ext cx="4202299" cy="0"/>
            </a:xfrm>
            <a:prstGeom prst="line">
              <a:avLst/>
            </a:prstGeom>
            <a:ln w="50800" cap="flat">
              <a:solidFill>
                <a:srgbClr val="FFFFFF"/>
              </a:solidFill>
              <a:prstDash val="solid"/>
              <a:headEnd type="none" w="sm" len="sm"/>
              <a:tailEnd type="none" w="sm" len="sm"/>
            </a:ln>
          </p:spPr>
        </p:sp>
        <p:sp>
          <p:nvSpPr>
            <p:cNvPr id="147" name="AutoShape 66">
              <a:extLst>
                <a:ext uri="{FF2B5EF4-FFF2-40B4-BE49-F238E27FC236}">
                  <a16:creationId xmlns:a16="http://schemas.microsoft.com/office/drawing/2014/main" id="{5C2A5CA2-3BAA-47A6-A538-664A91289D65}"/>
                </a:ext>
              </a:extLst>
            </p:cNvPr>
            <p:cNvSpPr/>
            <p:nvPr/>
          </p:nvSpPr>
          <p:spPr>
            <a:xfrm rot="20778">
              <a:off x="1086652" y="8621042"/>
              <a:ext cx="4202299" cy="0"/>
            </a:xfrm>
            <a:prstGeom prst="line">
              <a:avLst/>
            </a:prstGeom>
            <a:ln w="50800" cap="flat">
              <a:solidFill>
                <a:srgbClr val="FFFFFF"/>
              </a:solidFill>
              <a:prstDash val="solid"/>
              <a:headEnd type="none" w="sm" len="sm"/>
              <a:tailEnd type="none" w="sm" len="sm"/>
            </a:ln>
          </p:spPr>
        </p:sp>
        <p:sp>
          <p:nvSpPr>
            <p:cNvPr id="148" name="AutoShape 67">
              <a:extLst>
                <a:ext uri="{FF2B5EF4-FFF2-40B4-BE49-F238E27FC236}">
                  <a16:creationId xmlns:a16="http://schemas.microsoft.com/office/drawing/2014/main" id="{23216922-AC76-4641-A67D-6E007BABDBD1}"/>
                </a:ext>
              </a:extLst>
            </p:cNvPr>
            <p:cNvSpPr/>
            <p:nvPr/>
          </p:nvSpPr>
          <p:spPr>
            <a:xfrm rot="-5375013">
              <a:off x="5564900" y="4681198"/>
              <a:ext cx="3493972" cy="0"/>
            </a:xfrm>
            <a:prstGeom prst="line">
              <a:avLst/>
            </a:prstGeom>
            <a:ln w="50800" cap="flat">
              <a:solidFill>
                <a:srgbClr val="FFFFFF"/>
              </a:solidFill>
              <a:prstDash val="solid"/>
              <a:headEnd type="none" w="sm" len="sm"/>
              <a:tailEnd type="none" w="sm" len="sm"/>
            </a:ln>
          </p:spPr>
        </p:sp>
        <p:sp>
          <p:nvSpPr>
            <p:cNvPr id="149" name="AutoShape 68">
              <a:extLst>
                <a:ext uri="{FF2B5EF4-FFF2-40B4-BE49-F238E27FC236}">
                  <a16:creationId xmlns:a16="http://schemas.microsoft.com/office/drawing/2014/main" id="{E16DAE6F-FA4E-498D-AFCC-0542E14F17BC}"/>
                </a:ext>
              </a:extLst>
            </p:cNvPr>
            <p:cNvSpPr/>
            <p:nvPr/>
          </p:nvSpPr>
          <p:spPr>
            <a:xfrm rot="-10800000">
              <a:off x="6039616" y="6402738"/>
              <a:ext cx="1224930" cy="0"/>
            </a:xfrm>
            <a:prstGeom prst="line">
              <a:avLst/>
            </a:prstGeom>
            <a:ln w="50800" cap="flat">
              <a:solidFill>
                <a:srgbClr val="FFFFFF"/>
              </a:solidFill>
              <a:prstDash val="solid"/>
              <a:headEnd type="none" w="sm" len="sm"/>
              <a:tailEnd type="none" w="sm" len="sm"/>
            </a:ln>
          </p:spPr>
        </p:sp>
      </p:grpSp>
      <p:sp>
        <p:nvSpPr>
          <p:cNvPr id="150" name="TextBox 5">
            <a:extLst>
              <a:ext uri="{FF2B5EF4-FFF2-40B4-BE49-F238E27FC236}">
                <a16:creationId xmlns:a16="http://schemas.microsoft.com/office/drawing/2014/main" id="{81A34F0C-7A06-4A64-A881-17266C97EAAC}"/>
              </a:ext>
            </a:extLst>
          </p:cNvPr>
          <p:cNvSpPr txBox="1"/>
          <p:nvPr/>
        </p:nvSpPr>
        <p:spPr>
          <a:xfrm>
            <a:off x="488279" y="3590497"/>
            <a:ext cx="5208524" cy="1642181"/>
          </a:xfrm>
          <a:prstGeom prst="rect">
            <a:avLst/>
          </a:prstGeom>
        </p:spPr>
        <p:txBody>
          <a:bodyPr wrap="square" lIns="0" tIns="0" rIns="0" bIns="0" rtlCol="0" anchor="t">
            <a:spAutoFit/>
          </a:bodyPr>
          <a:lstStyle/>
          <a:p>
            <a:pPr>
              <a:lnSpc>
                <a:spcPts val="2600"/>
              </a:lnSpc>
            </a:pPr>
            <a:r>
              <a:rPr lang="en-US" sz="2000" dirty="0">
                <a:solidFill>
                  <a:srgbClr val="FFFFFF"/>
                </a:solidFill>
                <a:latin typeface="Garet"/>
              </a:rPr>
              <a:t>In this method, the outer digits of the key at both ends are shifted inward to overlap by an amount equal to the desired address length. And the digits are added to get the address for the hash table.</a:t>
            </a:r>
          </a:p>
        </p:txBody>
      </p:sp>
      <p:sp>
        <p:nvSpPr>
          <p:cNvPr id="151" name="!!2022">
            <a:hlinkClick r:id="" action="ppaction://hlinkshowjump?jump=previousslide"/>
            <a:extLst>
              <a:ext uri="{FF2B5EF4-FFF2-40B4-BE49-F238E27FC236}">
                <a16:creationId xmlns:a16="http://schemas.microsoft.com/office/drawing/2014/main" id="{FE63C8C6-7766-4D3B-BE05-A7B17197A925}"/>
              </a:ext>
            </a:extLst>
          </p:cNvPr>
          <p:cNvSpPr txBox="1"/>
          <p:nvPr/>
        </p:nvSpPr>
        <p:spPr>
          <a:xfrm>
            <a:off x="6391754" y="538460"/>
            <a:ext cx="1098672" cy="276999"/>
          </a:xfrm>
          <a:prstGeom prst="rect">
            <a:avLst/>
          </a:prstGeom>
          <a:noFill/>
        </p:spPr>
        <p:txBody>
          <a:bodyPr wrap="square" rtlCol="0">
            <a:spAutoFit/>
          </a:bodyPr>
          <a:lstStyle>
            <a:defPPr>
              <a:defRPr lang="en-LT"/>
            </a:defPPr>
            <a:lvl1pPr algn="ctr">
              <a:defRPr sz="1200" b="1">
                <a:solidFill>
                  <a:schemeClr val="bg1">
                    <a:alpha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r>
              <a:rPr lang="en-GB" dirty="0">
                <a:solidFill>
                  <a:srgbClr val="FFFFFF">
                    <a:alpha val="40000"/>
                  </a:srgbClr>
                </a:solidFill>
              </a:rPr>
              <a:t>GROUP</a:t>
            </a:r>
            <a:endParaRPr lang="en-LT" dirty="0">
              <a:solidFill>
                <a:srgbClr val="FFFFFF">
                  <a:alpha val="40000"/>
                </a:srgbClr>
              </a:solidFill>
            </a:endParaRPr>
          </a:p>
        </p:txBody>
      </p:sp>
      <p:sp>
        <p:nvSpPr>
          <p:cNvPr id="152" name="!!2021">
            <a:extLst>
              <a:ext uri="{FF2B5EF4-FFF2-40B4-BE49-F238E27FC236}">
                <a16:creationId xmlns:a16="http://schemas.microsoft.com/office/drawing/2014/main" id="{D8299EE6-CC5B-4EE4-AF0D-DF10FB9FD52D}"/>
              </a:ext>
            </a:extLst>
          </p:cNvPr>
          <p:cNvSpPr txBox="1"/>
          <p:nvPr/>
        </p:nvSpPr>
        <p:spPr>
          <a:xfrm>
            <a:off x="7177629" y="480546"/>
            <a:ext cx="754259" cy="369332"/>
          </a:xfrm>
          <a:prstGeom prst="rect">
            <a:avLst/>
          </a:prstGeom>
          <a:noFill/>
        </p:spPr>
        <p:txBody>
          <a:bodyPr wrap="square" rtlCol="0">
            <a:spAutoFit/>
          </a:bodyPr>
          <a:lstStyle>
            <a:defPPr>
              <a:defRPr lang="en-LT"/>
            </a:defPPr>
            <a:lvl1pPr algn="ct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r>
              <a:rPr lang="en-GB" dirty="0">
                <a:solidFill>
                  <a:srgbClr val="FFFFFF"/>
                </a:solidFill>
              </a:rPr>
              <a:t>7</a:t>
            </a:r>
            <a:endParaRPr lang="en-LT" dirty="0">
              <a:solidFill>
                <a:srgbClr val="FFFFFF"/>
              </a:solidFill>
            </a:endParaRPr>
          </a:p>
        </p:txBody>
      </p:sp>
    </p:spTree>
    <p:extLst>
      <p:ext uri="{BB962C8B-B14F-4D97-AF65-F5344CB8AC3E}">
        <p14:creationId xmlns:p14="http://schemas.microsoft.com/office/powerpoint/2010/main" val="18890602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a:extLst>
              <a:ext uri="{FF2B5EF4-FFF2-40B4-BE49-F238E27FC236}">
                <a16:creationId xmlns:a16="http://schemas.microsoft.com/office/drawing/2014/main" id="{AC649656-D14B-4D68-BB27-E477640D763B}"/>
              </a:ext>
            </a:extLst>
          </p:cNvPr>
          <p:cNvPicPr>
            <a:picLocks noChangeAspect="1"/>
          </p:cNvPicPr>
          <p:nvPr/>
        </p:nvPicPr>
        <p:blipFill>
          <a:blip r:embed="rId2"/>
          <a:srcRect l="22048" t="70835" r="180"/>
          <a:stretch>
            <a:fillRect/>
          </a:stretch>
        </p:blipFill>
        <p:spPr>
          <a:xfrm>
            <a:off x="8965" y="8965"/>
            <a:ext cx="12192000" cy="6858000"/>
          </a:xfrm>
          <a:prstGeom prst="rect">
            <a:avLst/>
          </a:prstGeom>
        </p:spPr>
      </p:pic>
      <p:sp>
        <p:nvSpPr>
          <p:cNvPr id="4" name="gradient bg">
            <a:extLst>
              <a:ext uri="{FF2B5EF4-FFF2-40B4-BE49-F238E27FC236}">
                <a16:creationId xmlns:a16="http://schemas.microsoft.com/office/drawing/2014/main" id="{07CC645B-E8A7-4C0E-E4A5-9EDC6513BCB8}"/>
              </a:ext>
            </a:extLst>
          </p:cNvPr>
          <p:cNvSpPr/>
          <p:nvPr/>
        </p:nvSpPr>
        <p:spPr>
          <a:xfrm>
            <a:off x="0" y="3258001"/>
            <a:ext cx="12192000" cy="3600000"/>
          </a:xfrm>
          <a:prstGeom prst="rect">
            <a:avLst/>
          </a:prstGeom>
          <a:gradFill>
            <a:gsLst>
              <a:gs pos="99000">
                <a:srgbClr val="5177FF"/>
              </a:gs>
              <a:gs pos="0">
                <a:srgbClr val="5177FF">
                  <a:alpha val="0"/>
                </a:srgbClr>
              </a:gs>
              <a:gs pos="45000">
                <a:srgbClr val="5177FF">
                  <a:alpha val="3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en-LT">
              <a:solidFill>
                <a:srgbClr val="FFFFFF"/>
              </a:solidFill>
              <a:latin typeface="Calibri" panose="020F0502020204030204"/>
            </a:endParaRPr>
          </a:p>
        </p:txBody>
      </p:sp>
      <p:grpSp>
        <p:nvGrpSpPr>
          <p:cNvPr id="28" name="Search icon">
            <a:extLst>
              <a:ext uri="{FF2B5EF4-FFF2-40B4-BE49-F238E27FC236}">
                <a16:creationId xmlns:a16="http://schemas.microsoft.com/office/drawing/2014/main" id="{FACC6075-FDB1-1BFC-8D4A-9A40F07DF3A7}"/>
              </a:ext>
            </a:extLst>
          </p:cNvPr>
          <p:cNvGrpSpPr/>
          <p:nvPr/>
        </p:nvGrpSpPr>
        <p:grpSpPr>
          <a:xfrm>
            <a:off x="10141252" y="612801"/>
            <a:ext cx="1603882" cy="260065"/>
            <a:chOff x="10141251" y="612800"/>
            <a:chExt cx="1603882" cy="260065"/>
          </a:xfrm>
        </p:grpSpPr>
        <p:pic>
          <p:nvPicPr>
            <p:cNvPr id="29" name="Graphic 28" descr="Magnifying glass outline">
              <a:extLst>
                <a:ext uri="{FF2B5EF4-FFF2-40B4-BE49-F238E27FC236}">
                  <a16:creationId xmlns:a16="http://schemas.microsoft.com/office/drawing/2014/main" id="{29F1E282-2FD0-DD04-01C8-60D461FBB1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41251" y="612800"/>
              <a:ext cx="260065" cy="260065"/>
            </a:xfrm>
            <a:prstGeom prst="rect">
              <a:avLst/>
            </a:prstGeom>
            <a:effectLst>
              <a:outerShdw blurRad="127000" dist="38100" dir="5400000" algn="t" rotWithShape="0">
                <a:schemeClr val="accent3"/>
              </a:outerShdw>
            </a:effectLst>
          </p:spPr>
        </p:pic>
        <p:sp>
          <p:nvSpPr>
            <p:cNvPr id="30" name="Rounded Rectangle 29">
              <a:extLst>
                <a:ext uri="{FF2B5EF4-FFF2-40B4-BE49-F238E27FC236}">
                  <a16:creationId xmlns:a16="http://schemas.microsoft.com/office/drawing/2014/main" id="{EB3BDBE1-910F-C809-7158-FDC2094736B1}"/>
                </a:ext>
              </a:extLst>
            </p:cNvPr>
            <p:cNvSpPr/>
            <p:nvPr/>
          </p:nvSpPr>
          <p:spPr>
            <a:xfrm>
              <a:off x="10427986" y="635791"/>
              <a:ext cx="1317147" cy="214086"/>
            </a:xfrm>
            <a:prstGeom prst="roundRect">
              <a:avLst>
                <a:gd name="adj" fmla="val 50000"/>
              </a:avLst>
            </a:prstGeom>
            <a:noFill/>
            <a:ln w="12700">
              <a:solidFill>
                <a:schemeClr val="bg1"/>
              </a:solidFill>
            </a:ln>
            <a:effectLst>
              <a:outerShdw blurRad="133217" dist="38100" dir="5400000" algn="t"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en-LT">
                <a:solidFill>
                  <a:srgbClr val="FFFFFF"/>
                </a:solidFill>
                <a:latin typeface="Calibri" panose="020F0502020204030204"/>
              </a:endParaRPr>
            </a:p>
          </p:txBody>
        </p:sp>
      </p:grpSp>
      <p:sp>
        <p:nvSpPr>
          <p:cNvPr id="32" name="!!2022">
            <a:hlinkClick r:id="" action="ppaction://hlinkshowjump?jump=previousslide"/>
            <a:extLst>
              <a:ext uri="{FF2B5EF4-FFF2-40B4-BE49-F238E27FC236}">
                <a16:creationId xmlns:a16="http://schemas.microsoft.com/office/drawing/2014/main" id="{7CAEC92C-1982-1C84-96C2-9600FC9CC523}"/>
              </a:ext>
            </a:extLst>
          </p:cNvPr>
          <p:cNvSpPr txBox="1"/>
          <p:nvPr/>
        </p:nvSpPr>
        <p:spPr>
          <a:xfrm>
            <a:off x="6391754" y="538460"/>
            <a:ext cx="1098672" cy="276999"/>
          </a:xfrm>
          <a:prstGeom prst="rect">
            <a:avLst/>
          </a:prstGeom>
          <a:noFill/>
        </p:spPr>
        <p:txBody>
          <a:bodyPr wrap="square" rtlCol="0">
            <a:spAutoFit/>
          </a:bodyPr>
          <a:lstStyle>
            <a:defPPr>
              <a:defRPr lang="en-LT"/>
            </a:defPPr>
            <a:lvl1pPr algn="ctr">
              <a:defRPr sz="1200" b="1">
                <a:solidFill>
                  <a:schemeClr val="bg1">
                    <a:alpha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r>
              <a:rPr lang="en-GB" dirty="0">
                <a:solidFill>
                  <a:srgbClr val="FFFFFF">
                    <a:alpha val="40000"/>
                  </a:srgbClr>
                </a:solidFill>
              </a:rPr>
              <a:t>GROUP</a:t>
            </a:r>
            <a:endParaRPr lang="en-LT" dirty="0">
              <a:solidFill>
                <a:srgbClr val="FFFFFF">
                  <a:alpha val="40000"/>
                </a:srgbClr>
              </a:solidFill>
            </a:endParaRPr>
          </a:p>
        </p:txBody>
      </p:sp>
      <p:sp>
        <p:nvSpPr>
          <p:cNvPr id="33" name="!!2021">
            <a:extLst>
              <a:ext uri="{FF2B5EF4-FFF2-40B4-BE49-F238E27FC236}">
                <a16:creationId xmlns:a16="http://schemas.microsoft.com/office/drawing/2014/main" id="{3F5A5216-A6FB-B684-55A6-61589CCD0EA6}"/>
              </a:ext>
            </a:extLst>
          </p:cNvPr>
          <p:cNvSpPr txBox="1"/>
          <p:nvPr/>
        </p:nvSpPr>
        <p:spPr>
          <a:xfrm>
            <a:off x="7177629" y="480546"/>
            <a:ext cx="754259" cy="369332"/>
          </a:xfrm>
          <a:prstGeom prst="rect">
            <a:avLst/>
          </a:prstGeom>
          <a:noFill/>
        </p:spPr>
        <p:txBody>
          <a:bodyPr wrap="square" rtlCol="0">
            <a:spAutoFit/>
          </a:bodyPr>
          <a:lstStyle>
            <a:defPPr>
              <a:defRPr lang="en-LT"/>
            </a:defPPr>
            <a:lvl1pPr algn="ct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r>
              <a:rPr lang="en-GB" dirty="0">
                <a:solidFill>
                  <a:srgbClr val="FFFFFF"/>
                </a:solidFill>
              </a:rPr>
              <a:t>7</a:t>
            </a:r>
            <a:endParaRPr lang="en-LT" dirty="0">
              <a:solidFill>
                <a:srgbClr val="FFFFFF"/>
              </a:solidFill>
            </a:endParaRPr>
          </a:p>
        </p:txBody>
      </p:sp>
      <p:cxnSp>
        <p:nvCxnSpPr>
          <p:cNvPr id="34" name="!!line">
            <a:extLst>
              <a:ext uri="{FF2B5EF4-FFF2-40B4-BE49-F238E27FC236}">
                <a16:creationId xmlns:a16="http://schemas.microsoft.com/office/drawing/2014/main" id="{51B1CCAE-E730-C3D4-1653-18662639E39A}"/>
              </a:ext>
            </a:extLst>
          </p:cNvPr>
          <p:cNvCxnSpPr>
            <a:cxnSpLocks/>
          </p:cNvCxnSpPr>
          <p:nvPr/>
        </p:nvCxnSpPr>
        <p:spPr>
          <a:xfrm>
            <a:off x="7311564" y="849163"/>
            <a:ext cx="357725" cy="0"/>
          </a:xfrm>
          <a:prstGeom prst="line">
            <a:avLst/>
          </a:prstGeom>
          <a:ln w="38100" cap="rnd">
            <a:solidFill>
              <a:schemeClr val="accent3"/>
            </a:solidFill>
            <a:round/>
          </a:ln>
          <a:effectLst>
            <a:outerShdw blurRad="381000" dist="38100" dir="5400000" algn="t" rotWithShape="0">
              <a:schemeClr val="accent3"/>
            </a:outerShdw>
          </a:effectLst>
        </p:spPr>
        <p:style>
          <a:lnRef idx="1">
            <a:schemeClr val="accent1"/>
          </a:lnRef>
          <a:fillRef idx="0">
            <a:schemeClr val="accent1"/>
          </a:fillRef>
          <a:effectRef idx="0">
            <a:schemeClr val="accent1"/>
          </a:effectRef>
          <a:fontRef idx="minor">
            <a:schemeClr val="tx1"/>
          </a:fontRef>
        </p:style>
      </p:cxnSp>
      <p:grpSp>
        <p:nvGrpSpPr>
          <p:cNvPr id="35" name="!!text 2022">
            <a:extLst>
              <a:ext uri="{FF2B5EF4-FFF2-40B4-BE49-F238E27FC236}">
                <a16:creationId xmlns:a16="http://schemas.microsoft.com/office/drawing/2014/main" id="{79063144-A843-B873-88B2-4F2C0588D116}"/>
              </a:ext>
            </a:extLst>
          </p:cNvPr>
          <p:cNvGrpSpPr/>
          <p:nvPr/>
        </p:nvGrpSpPr>
        <p:grpSpPr>
          <a:xfrm>
            <a:off x="652542" y="-2632999"/>
            <a:ext cx="6938118" cy="2770687"/>
            <a:chOff x="646133" y="530314"/>
            <a:chExt cx="4110425" cy="2083049"/>
          </a:xfrm>
          <a:noFill/>
        </p:grpSpPr>
        <p:sp>
          <p:nvSpPr>
            <p:cNvPr id="36" name="TextBox 35">
              <a:extLst>
                <a:ext uri="{FF2B5EF4-FFF2-40B4-BE49-F238E27FC236}">
                  <a16:creationId xmlns:a16="http://schemas.microsoft.com/office/drawing/2014/main" id="{2A4DF168-7DA9-D808-52CF-B21A88C940B7}"/>
                </a:ext>
              </a:extLst>
            </p:cNvPr>
            <p:cNvSpPr txBox="1"/>
            <p:nvPr/>
          </p:nvSpPr>
          <p:spPr>
            <a:xfrm>
              <a:off x="685889" y="530314"/>
              <a:ext cx="1909654" cy="320636"/>
            </a:xfrm>
            <a:prstGeom prst="roundRect">
              <a:avLst>
                <a:gd name="adj" fmla="val 23719"/>
              </a:avLst>
            </a:prstGeom>
            <a:grpFill/>
            <a:ln>
              <a:noFill/>
            </a:ln>
            <a:effectLst>
              <a:outerShdw blurRad="381000" dist="233764" dir="5400000" sx="102000" sy="102000" algn="ctr" rotWithShape="0">
                <a:prstClr val="black">
                  <a:alpha val="70000"/>
                </a:prstClr>
              </a:outerShdw>
            </a:effectLst>
          </p:spPr>
          <p:txBody>
            <a:bodyPr wrap="square" rtlCol="0">
              <a:spAutoFit/>
            </a:bodyPr>
            <a:lstStyle>
              <a:defPPr>
                <a:defRPr lang="en-LT"/>
              </a:defPPr>
              <a:lvl1pPr algn="ctr">
                <a:defRPr b="1" spc="300">
                  <a:solidFill>
                    <a:srgbClr val="00FFB3"/>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r>
                <a:rPr lang="en-LT">
                  <a:noFill/>
                </a:rPr>
                <a:t>2022 SALES </a:t>
              </a:r>
            </a:p>
          </p:txBody>
        </p:sp>
        <p:sp>
          <p:nvSpPr>
            <p:cNvPr id="37" name="!!Total Sales">
              <a:extLst>
                <a:ext uri="{FF2B5EF4-FFF2-40B4-BE49-F238E27FC236}">
                  <a16:creationId xmlns:a16="http://schemas.microsoft.com/office/drawing/2014/main" id="{3248AB4E-3921-EE32-B9EB-7EB4CC6F1B90}"/>
                </a:ext>
              </a:extLst>
            </p:cNvPr>
            <p:cNvSpPr txBox="1"/>
            <p:nvPr/>
          </p:nvSpPr>
          <p:spPr>
            <a:xfrm>
              <a:off x="646133" y="879715"/>
              <a:ext cx="2377250" cy="902427"/>
            </a:xfrm>
            <a:prstGeom prst="rect">
              <a:avLst/>
            </a:prstGeom>
            <a:grpFill/>
          </p:spPr>
          <p:txBody>
            <a:bodyPr wrap="none" rtlCol="0">
              <a:spAutoFit/>
            </a:bodyPr>
            <a:lstStyle/>
            <a:p>
              <a:pPr defTabSz="914446">
                <a:defRPr/>
              </a:pPr>
              <a:r>
                <a:rPr lang="en-LT" sz="7200" b="1">
                  <a:noFill/>
                  <a:latin typeface="Open Sans" panose="020B0606030504020204" pitchFamily="34" charset="0"/>
                  <a:ea typeface="Open Sans" panose="020B0606030504020204" pitchFamily="34" charset="0"/>
                  <a:cs typeface="Open Sans" panose="020B0606030504020204" pitchFamily="34" charset="0"/>
                </a:rPr>
                <a:t>€232</a:t>
              </a:r>
              <a:r>
                <a:rPr lang="en-LT" sz="3200" b="1">
                  <a:noFill/>
                  <a:latin typeface="Open Sans" panose="020B0606030504020204" pitchFamily="34" charset="0"/>
                  <a:ea typeface="Open Sans" panose="020B0606030504020204" pitchFamily="34" charset="0"/>
                  <a:cs typeface="Open Sans" panose="020B0606030504020204" pitchFamily="34" charset="0"/>
                </a:rPr>
                <a:t> </a:t>
              </a:r>
              <a:r>
                <a:rPr lang="en-LT" sz="7200" b="1">
                  <a:noFill/>
                  <a:latin typeface="Open Sans" panose="020B0606030504020204" pitchFamily="34" charset="0"/>
                  <a:ea typeface="Open Sans" panose="020B0606030504020204" pitchFamily="34" charset="0"/>
                  <a:cs typeface="Open Sans" panose="020B0606030504020204" pitchFamily="34" charset="0"/>
                </a:rPr>
                <a:t>100</a:t>
              </a:r>
            </a:p>
          </p:txBody>
        </p:sp>
        <p:sp>
          <p:nvSpPr>
            <p:cNvPr id="38" name="TextBox 37">
              <a:extLst>
                <a:ext uri="{FF2B5EF4-FFF2-40B4-BE49-F238E27FC236}">
                  <a16:creationId xmlns:a16="http://schemas.microsoft.com/office/drawing/2014/main" id="{A71A16D5-E2CC-302A-FB82-5E9432FEEFD0}"/>
                </a:ext>
              </a:extLst>
            </p:cNvPr>
            <p:cNvSpPr txBox="1"/>
            <p:nvPr/>
          </p:nvSpPr>
          <p:spPr>
            <a:xfrm>
              <a:off x="1674565" y="1949973"/>
              <a:ext cx="3081993" cy="173543"/>
            </a:xfrm>
            <a:prstGeom prst="rect">
              <a:avLst/>
            </a:prstGeom>
            <a:grpFill/>
          </p:spPr>
          <p:txBody>
            <a:bodyPr wrap="square" rtlCol="0">
              <a:spAutoFit/>
            </a:bodyPr>
            <a:lstStyle/>
            <a:p>
              <a:pPr defTabSz="914446">
                <a:defRPr/>
              </a:pPr>
              <a:r>
                <a:rPr lang="en-GB" sz="900" dirty="0">
                  <a:noFill/>
                  <a:latin typeface="Open Sans Light" panose="020B0306030504020204" pitchFamily="34" charset="0"/>
                  <a:ea typeface="Open Sans Light" panose="020B0306030504020204" pitchFamily="34" charset="0"/>
                  <a:cs typeface="Open Sans Light" panose="020B0306030504020204" pitchFamily="34" charset="0"/>
                </a:rPr>
                <a:t>Provide some key insights here on how your company sales did in 2022. Keep it short and sweet.</a:t>
              </a:r>
              <a:endParaRPr lang="en-LT" sz="900">
                <a:no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39" name="Group 38">
              <a:extLst>
                <a:ext uri="{FF2B5EF4-FFF2-40B4-BE49-F238E27FC236}">
                  <a16:creationId xmlns:a16="http://schemas.microsoft.com/office/drawing/2014/main" id="{870AD9FA-9C25-70DA-A948-CA9ABC76F76E}"/>
                </a:ext>
              </a:extLst>
            </p:cNvPr>
            <p:cNvGrpSpPr/>
            <p:nvPr/>
          </p:nvGrpSpPr>
          <p:grpSpPr>
            <a:xfrm>
              <a:off x="707571" y="1949973"/>
              <a:ext cx="1154280" cy="663390"/>
              <a:chOff x="922370" y="1959828"/>
              <a:chExt cx="1154280" cy="663390"/>
            </a:xfrm>
            <a:grpFill/>
          </p:grpSpPr>
          <p:sp>
            <p:nvSpPr>
              <p:cNvPr id="40" name="TextBox 39">
                <a:extLst>
                  <a:ext uri="{FF2B5EF4-FFF2-40B4-BE49-F238E27FC236}">
                    <a16:creationId xmlns:a16="http://schemas.microsoft.com/office/drawing/2014/main" id="{AAD3C63F-89AD-5BD7-C6B6-88819BEFC773}"/>
                  </a:ext>
                </a:extLst>
              </p:cNvPr>
              <p:cNvSpPr txBox="1"/>
              <p:nvPr/>
            </p:nvSpPr>
            <p:spPr>
              <a:xfrm>
                <a:off x="971731" y="1959828"/>
                <a:ext cx="1104919" cy="277670"/>
              </a:xfrm>
              <a:prstGeom prst="rect">
                <a:avLst/>
              </a:prstGeom>
              <a:grpFill/>
            </p:spPr>
            <p:txBody>
              <a:bodyPr wrap="square" rtlCol="0">
                <a:spAutoFit/>
              </a:bodyPr>
              <a:lstStyle/>
              <a:p>
                <a:pPr defTabSz="914446">
                  <a:defRPr/>
                </a:pPr>
                <a:r>
                  <a:rPr lang="en-LT" b="1" spc="300">
                    <a:noFill/>
                    <a:latin typeface="Open Sans" panose="020B0606030504020204" pitchFamily="34" charset="0"/>
                    <a:ea typeface="Open Sans" panose="020B0606030504020204" pitchFamily="34" charset="0"/>
                    <a:cs typeface="Open Sans" panose="020B0606030504020204" pitchFamily="34" charset="0"/>
                  </a:rPr>
                  <a:t>76,1%</a:t>
                </a:r>
              </a:p>
            </p:txBody>
          </p:sp>
          <p:sp>
            <p:nvSpPr>
              <p:cNvPr id="41" name="Triangle 40">
                <a:extLst>
                  <a:ext uri="{FF2B5EF4-FFF2-40B4-BE49-F238E27FC236}">
                    <a16:creationId xmlns:a16="http://schemas.microsoft.com/office/drawing/2014/main" id="{DF8980EB-5320-6D5D-642D-79D5D59A6C49}"/>
                  </a:ext>
                </a:extLst>
              </p:cNvPr>
              <p:cNvSpPr/>
              <p:nvPr/>
            </p:nvSpPr>
            <p:spPr>
              <a:xfrm>
                <a:off x="922370" y="2097291"/>
                <a:ext cx="98722" cy="8510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en-LT">
                  <a:noFill/>
                  <a:latin typeface="Calibri" panose="020F0502020204030204"/>
                </a:endParaRPr>
              </a:p>
            </p:txBody>
          </p:sp>
          <p:sp>
            <p:nvSpPr>
              <p:cNvPr id="42" name="TextBox 41">
                <a:extLst>
                  <a:ext uri="{FF2B5EF4-FFF2-40B4-BE49-F238E27FC236}">
                    <a16:creationId xmlns:a16="http://schemas.microsoft.com/office/drawing/2014/main" id="{CD0717E2-5C2D-102E-090A-52D618BBF1BB}"/>
                  </a:ext>
                </a:extLst>
              </p:cNvPr>
              <p:cNvSpPr txBox="1"/>
              <p:nvPr/>
            </p:nvSpPr>
            <p:spPr>
              <a:xfrm>
                <a:off x="1298524" y="2444013"/>
                <a:ext cx="594694" cy="179205"/>
              </a:xfrm>
              <a:prstGeom prst="roundRect">
                <a:avLst/>
              </a:prstGeom>
              <a:grpFill/>
              <a:ln>
                <a:noFill/>
              </a:ln>
              <a:effectLst>
                <a:outerShdw blurRad="381000" dist="233764" dir="5400000" sx="102000" sy="102000" algn="ctr" rotWithShape="0">
                  <a:prstClr val="black">
                    <a:alpha val="70000"/>
                  </a:prstClr>
                </a:outerShdw>
              </a:effectLst>
            </p:spPr>
            <p:txBody>
              <a:bodyPr wrap="square" rtlCol="0">
                <a:spAutoFit/>
              </a:bodyPr>
              <a:lstStyle>
                <a:defPPr>
                  <a:defRPr lang="en-LT"/>
                </a:defPPr>
                <a:lvl1pPr algn="ctr">
                  <a:defRPr b="1" spc="300">
                    <a:solidFill>
                      <a:srgbClr val="00FFB3"/>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r>
                  <a:rPr lang="en-LT" sz="800" spc="0">
                    <a:noFill/>
                  </a:rPr>
                  <a:t>VS 2021</a:t>
                </a:r>
              </a:p>
            </p:txBody>
          </p:sp>
        </p:grpSp>
      </p:grpSp>
      <p:grpSp>
        <p:nvGrpSpPr>
          <p:cNvPr id="20" name="!!text 2021">
            <a:extLst>
              <a:ext uri="{FF2B5EF4-FFF2-40B4-BE49-F238E27FC236}">
                <a16:creationId xmlns:a16="http://schemas.microsoft.com/office/drawing/2014/main" id="{C76D276F-F9E6-3F9C-4F1C-C8A32B006B18}"/>
              </a:ext>
            </a:extLst>
          </p:cNvPr>
          <p:cNvGrpSpPr/>
          <p:nvPr/>
        </p:nvGrpSpPr>
        <p:grpSpPr>
          <a:xfrm>
            <a:off x="652542" y="534993"/>
            <a:ext cx="4453463" cy="2773067"/>
            <a:chOff x="646133" y="530314"/>
            <a:chExt cx="4684213" cy="2084838"/>
          </a:xfrm>
        </p:grpSpPr>
        <p:sp>
          <p:nvSpPr>
            <p:cNvPr id="21" name="TextBox 20">
              <a:extLst>
                <a:ext uri="{FF2B5EF4-FFF2-40B4-BE49-F238E27FC236}">
                  <a16:creationId xmlns:a16="http://schemas.microsoft.com/office/drawing/2014/main" id="{901E4310-F922-9BC1-9E06-E14594C4DC17}"/>
                </a:ext>
              </a:extLst>
            </p:cNvPr>
            <p:cNvSpPr txBox="1"/>
            <p:nvPr/>
          </p:nvSpPr>
          <p:spPr>
            <a:xfrm>
              <a:off x="685888" y="530314"/>
              <a:ext cx="2112685" cy="320636"/>
            </a:xfrm>
            <a:prstGeom prst="roundRect">
              <a:avLst>
                <a:gd name="adj" fmla="val 23719"/>
              </a:avLst>
            </a:prstGeom>
            <a:gradFill>
              <a:gsLst>
                <a:gs pos="0">
                  <a:schemeClr val="tx1">
                    <a:lumMod val="75000"/>
                    <a:lumOff val="25000"/>
                  </a:schemeClr>
                </a:gs>
                <a:gs pos="100000">
                  <a:schemeClr val="tx1"/>
                </a:gs>
              </a:gsLst>
              <a:lin ang="5400000" scaled="1"/>
            </a:gradFill>
            <a:ln>
              <a:noFill/>
            </a:ln>
            <a:effectLst>
              <a:outerShdw blurRad="381000" dist="233764" dir="5400000" sx="102000" sy="102000" algn="ctr" rotWithShape="0">
                <a:prstClr val="black">
                  <a:alpha val="70000"/>
                </a:prstClr>
              </a:outerShdw>
            </a:effectLst>
          </p:spPr>
          <p:txBody>
            <a:bodyPr wrap="square" rtlCol="0">
              <a:spAutoFit/>
            </a:bodyPr>
            <a:lstStyle>
              <a:defPPr>
                <a:defRPr lang="en-LT"/>
              </a:defPPr>
              <a:lvl1pPr algn="ctr">
                <a:defRPr b="1" spc="300">
                  <a:solidFill>
                    <a:srgbClr val="00FFB3"/>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r>
                <a:rPr lang="en-GB" dirty="0">
                  <a:solidFill>
                    <a:srgbClr val="00F1FF"/>
                  </a:solidFill>
                </a:rPr>
                <a:t>TECH. 6</a:t>
              </a:r>
              <a:endParaRPr lang="en-LT" dirty="0">
                <a:solidFill>
                  <a:srgbClr val="00F1FF"/>
                </a:solidFill>
              </a:endParaRPr>
            </a:p>
          </p:txBody>
        </p:sp>
        <p:sp>
          <p:nvSpPr>
            <p:cNvPr id="22" name="!!Total Sales">
              <a:extLst>
                <a:ext uri="{FF2B5EF4-FFF2-40B4-BE49-F238E27FC236}">
                  <a16:creationId xmlns:a16="http://schemas.microsoft.com/office/drawing/2014/main" id="{1439042E-0665-EB22-0129-D704B7E53A6F}"/>
                </a:ext>
              </a:extLst>
            </p:cNvPr>
            <p:cNvSpPr txBox="1"/>
            <p:nvPr/>
          </p:nvSpPr>
          <p:spPr>
            <a:xfrm>
              <a:off x="646133" y="879715"/>
              <a:ext cx="4684213" cy="1735437"/>
            </a:xfrm>
            <a:prstGeom prst="rect">
              <a:avLst/>
            </a:prstGeom>
            <a:noFill/>
          </p:spPr>
          <p:txBody>
            <a:bodyPr wrap="none" rtlCol="0">
              <a:spAutoFit/>
            </a:bodyPr>
            <a:lstStyle/>
            <a:p>
              <a:pPr defTabSz="914446">
                <a:defRPr/>
              </a:pPr>
              <a:r>
                <a:rPr lang="en-GB" sz="72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FOLDING </a:t>
              </a:r>
            </a:p>
            <a:p>
              <a:pPr defTabSz="914446">
                <a:defRPr/>
              </a:pPr>
              <a:r>
                <a:rPr lang="en-GB" sz="72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METHOD</a:t>
              </a:r>
              <a:endParaRPr lang="en-LT" sz="7200" b="1"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id="{55814D6F-FF60-A15F-9904-2187A002BC17}"/>
                </a:ext>
              </a:extLst>
            </p:cNvPr>
            <p:cNvSpPr txBox="1"/>
            <p:nvPr/>
          </p:nvSpPr>
          <p:spPr>
            <a:xfrm>
              <a:off x="1967820" y="1949973"/>
              <a:ext cx="3081993" cy="173543"/>
            </a:xfrm>
            <a:prstGeom prst="rect">
              <a:avLst/>
            </a:prstGeom>
            <a:noFill/>
          </p:spPr>
          <p:txBody>
            <a:bodyPr wrap="square" rtlCol="0">
              <a:spAutoFit/>
            </a:bodyPr>
            <a:lstStyle/>
            <a:p>
              <a:pPr defTabSz="914446">
                <a:defRPr/>
              </a:pPr>
              <a:endParaRPr lang="en-LT" sz="900" dirty="0">
                <a:solidFill>
                  <a:srgbClr val="FFFFFF">
                    <a:alpha val="70000"/>
                  </a:srgb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24" name="Group 23">
              <a:extLst>
                <a:ext uri="{FF2B5EF4-FFF2-40B4-BE49-F238E27FC236}">
                  <a16:creationId xmlns:a16="http://schemas.microsoft.com/office/drawing/2014/main" id="{8BD288FF-4721-02B4-CCA9-183E5495C6ED}"/>
                </a:ext>
              </a:extLst>
            </p:cNvPr>
            <p:cNvGrpSpPr/>
            <p:nvPr/>
          </p:nvGrpSpPr>
          <p:grpSpPr>
            <a:xfrm>
              <a:off x="806292" y="1949973"/>
              <a:ext cx="1348782" cy="663390"/>
              <a:chOff x="1021091" y="1959828"/>
              <a:chExt cx="1348782" cy="663390"/>
            </a:xfrm>
          </p:grpSpPr>
          <p:sp>
            <p:nvSpPr>
              <p:cNvPr id="25" name="TextBox 24">
                <a:extLst>
                  <a:ext uri="{FF2B5EF4-FFF2-40B4-BE49-F238E27FC236}">
                    <a16:creationId xmlns:a16="http://schemas.microsoft.com/office/drawing/2014/main" id="{CEB64CE0-1859-BB92-E2BE-6C8A91FF35FE}"/>
                  </a:ext>
                </a:extLst>
              </p:cNvPr>
              <p:cNvSpPr txBox="1"/>
              <p:nvPr/>
            </p:nvSpPr>
            <p:spPr>
              <a:xfrm>
                <a:off x="1021091" y="1959828"/>
                <a:ext cx="1348782" cy="277670"/>
              </a:xfrm>
              <a:prstGeom prst="rect">
                <a:avLst/>
              </a:prstGeom>
              <a:noFill/>
            </p:spPr>
            <p:txBody>
              <a:bodyPr wrap="square" rtlCol="0">
                <a:spAutoFit/>
              </a:bodyPr>
              <a:lstStyle/>
              <a:p>
                <a:pPr defTabSz="914446">
                  <a:defRPr/>
                </a:pPr>
                <a:endParaRPr lang="en-LT" b="1" spc="300" dirty="0">
                  <a:solidFill>
                    <a:srgbClr val="00F1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TextBox 26">
                <a:extLst>
                  <a:ext uri="{FF2B5EF4-FFF2-40B4-BE49-F238E27FC236}">
                    <a16:creationId xmlns:a16="http://schemas.microsoft.com/office/drawing/2014/main" id="{46FA3E0D-3C59-4EB6-2A73-42FE8529031E}"/>
                  </a:ext>
                </a:extLst>
              </p:cNvPr>
              <p:cNvSpPr txBox="1"/>
              <p:nvPr/>
            </p:nvSpPr>
            <p:spPr>
              <a:xfrm>
                <a:off x="1298524" y="2444013"/>
                <a:ext cx="716383" cy="179205"/>
              </a:xfrm>
              <a:prstGeom prst="roundRect">
                <a:avLst/>
              </a:prstGeom>
              <a:gradFill>
                <a:gsLst>
                  <a:gs pos="0">
                    <a:schemeClr val="tx1">
                      <a:lumMod val="75000"/>
                      <a:lumOff val="25000"/>
                    </a:schemeClr>
                  </a:gs>
                  <a:gs pos="100000">
                    <a:schemeClr val="tx1"/>
                  </a:gs>
                </a:gsLst>
                <a:lin ang="5400000" scaled="1"/>
              </a:gradFill>
              <a:ln>
                <a:noFill/>
              </a:ln>
              <a:effectLst>
                <a:outerShdw blurRad="381000" dist="233764" dir="5400000" sx="102000" sy="102000" algn="ctr" rotWithShape="0">
                  <a:prstClr val="black">
                    <a:alpha val="70000"/>
                  </a:prstClr>
                </a:outerShdw>
              </a:effectLst>
            </p:spPr>
            <p:txBody>
              <a:bodyPr wrap="square" rtlCol="0">
                <a:spAutoFit/>
              </a:bodyPr>
              <a:lstStyle>
                <a:defPPr>
                  <a:defRPr lang="en-LT"/>
                </a:defPPr>
                <a:lvl1pPr algn="ctr">
                  <a:defRPr b="1" spc="300">
                    <a:solidFill>
                      <a:srgbClr val="00FFB3"/>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endParaRPr lang="en-LT" sz="800" spc="0" dirty="0">
                  <a:solidFill>
                    <a:srgbClr val="00F1FF"/>
                  </a:solidFill>
                </a:endParaRPr>
              </a:p>
            </p:txBody>
          </p:sp>
        </p:grpSp>
      </p:grpSp>
      <p:sp>
        <p:nvSpPr>
          <p:cNvPr id="44" name="TextBox 5">
            <a:extLst>
              <a:ext uri="{FF2B5EF4-FFF2-40B4-BE49-F238E27FC236}">
                <a16:creationId xmlns:a16="http://schemas.microsoft.com/office/drawing/2014/main" id="{3CC86568-391B-4723-8818-DD75D0BFA40F}"/>
              </a:ext>
            </a:extLst>
          </p:cNvPr>
          <p:cNvSpPr txBox="1"/>
          <p:nvPr/>
        </p:nvSpPr>
        <p:spPr>
          <a:xfrm>
            <a:off x="685800" y="4063925"/>
            <a:ext cx="4495801" cy="1308756"/>
          </a:xfrm>
          <a:prstGeom prst="rect">
            <a:avLst/>
          </a:prstGeom>
        </p:spPr>
        <p:txBody>
          <a:bodyPr wrap="square" lIns="0" tIns="0" rIns="0" bIns="0" rtlCol="0" anchor="t">
            <a:spAutoFit/>
          </a:bodyPr>
          <a:lstStyle/>
          <a:p>
            <a:pPr>
              <a:lnSpc>
                <a:spcPts val="2600"/>
              </a:lnSpc>
            </a:pPr>
            <a:r>
              <a:rPr lang="en-US" sz="2000" dirty="0">
                <a:solidFill>
                  <a:srgbClr val="FFFFFF"/>
                </a:solidFill>
                <a:latin typeface="Garet"/>
              </a:rPr>
              <a:t>In folding method the digits in the key are folded inward file a folding paper, then the digits are added to obtain the address in hash table </a:t>
            </a:r>
          </a:p>
        </p:txBody>
      </p:sp>
      <p:pic>
        <p:nvPicPr>
          <p:cNvPr id="47" name="Picture 12">
            <a:extLst>
              <a:ext uri="{FF2B5EF4-FFF2-40B4-BE49-F238E27FC236}">
                <a16:creationId xmlns:a16="http://schemas.microsoft.com/office/drawing/2014/main" id="{5A4439F9-3CCB-4D09-A1F4-D3D571EDC13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477628" y="1695484"/>
            <a:ext cx="502368" cy="502368"/>
          </a:xfrm>
          <a:prstGeom prst="rect">
            <a:avLst/>
          </a:prstGeom>
        </p:spPr>
      </p:pic>
      <p:pic>
        <p:nvPicPr>
          <p:cNvPr id="48" name="Picture 13">
            <a:extLst>
              <a:ext uri="{FF2B5EF4-FFF2-40B4-BE49-F238E27FC236}">
                <a16:creationId xmlns:a16="http://schemas.microsoft.com/office/drawing/2014/main" id="{5CCB1834-B6CA-467C-867B-E2A96CA8726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011746" y="1695484"/>
            <a:ext cx="502368" cy="502368"/>
          </a:xfrm>
          <a:prstGeom prst="rect">
            <a:avLst/>
          </a:prstGeom>
        </p:spPr>
      </p:pic>
      <p:pic>
        <p:nvPicPr>
          <p:cNvPr id="49" name="Picture 14">
            <a:extLst>
              <a:ext uri="{FF2B5EF4-FFF2-40B4-BE49-F238E27FC236}">
                <a16:creationId xmlns:a16="http://schemas.microsoft.com/office/drawing/2014/main" id="{F002BEA4-6F9F-4BFD-9A6C-142C381ABE2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514114" y="1695484"/>
            <a:ext cx="502368" cy="502368"/>
          </a:xfrm>
          <a:prstGeom prst="rect">
            <a:avLst/>
          </a:prstGeom>
        </p:spPr>
      </p:pic>
      <p:pic>
        <p:nvPicPr>
          <p:cNvPr id="50" name="Picture 15">
            <a:extLst>
              <a:ext uri="{FF2B5EF4-FFF2-40B4-BE49-F238E27FC236}">
                <a16:creationId xmlns:a16="http://schemas.microsoft.com/office/drawing/2014/main" id="{7754B99D-661E-4B32-8CA2-9BC22D76109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048232" y="1695484"/>
            <a:ext cx="502368" cy="502368"/>
          </a:xfrm>
          <a:prstGeom prst="rect">
            <a:avLst/>
          </a:prstGeom>
        </p:spPr>
      </p:pic>
      <p:pic>
        <p:nvPicPr>
          <p:cNvPr id="51" name="Picture 16">
            <a:extLst>
              <a:ext uri="{FF2B5EF4-FFF2-40B4-BE49-F238E27FC236}">
                <a16:creationId xmlns:a16="http://schemas.microsoft.com/office/drawing/2014/main" id="{66AD1ABA-1CB0-4130-BFB6-1E88B5C56A1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581632" y="1695484"/>
            <a:ext cx="502368" cy="502368"/>
          </a:xfrm>
          <a:prstGeom prst="rect">
            <a:avLst/>
          </a:prstGeom>
        </p:spPr>
      </p:pic>
      <p:pic>
        <p:nvPicPr>
          <p:cNvPr id="52" name="Picture 17">
            <a:extLst>
              <a:ext uri="{FF2B5EF4-FFF2-40B4-BE49-F238E27FC236}">
                <a16:creationId xmlns:a16="http://schemas.microsoft.com/office/drawing/2014/main" id="{569E2072-1149-4C79-A050-05A7FF3EA46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43510" y="1695484"/>
            <a:ext cx="502368" cy="502368"/>
          </a:xfrm>
          <a:prstGeom prst="rect">
            <a:avLst/>
          </a:prstGeom>
        </p:spPr>
      </p:pic>
      <p:pic>
        <p:nvPicPr>
          <p:cNvPr id="53" name="Picture 18">
            <a:extLst>
              <a:ext uri="{FF2B5EF4-FFF2-40B4-BE49-F238E27FC236}">
                <a16:creationId xmlns:a16="http://schemas.microsoft.com/office/drawing/2014/main" id="{C63F3909-D66F-47B5-9C7A-E8D5E1B4456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115750" y="1695484"/>
            <a:ext cx="502368" cy="502368"/>
          </a:xfrm>
          <a:prstGeom prst="rect">
            <a:avLst/>
          </a:prstGeom>
        </p:spPr>
      </p:pic>
      <p:pic>
        <p:nvPicPr>
          <p:cNvPr id="54" name="Picture 19">
            <a:extLst>
              <a:ext uri="{FF2B5EF4-FFF2-40B4-BE49-F238E27FC236}">
                <a16:creationId xmlns:a16="http://schemas.microsoft.com/office/drawing/2014/main" id="{BB9F0605-0809-428C-97E6-6BD63446045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649868" y="1695484"/>
            <a:ext cx="502368" cy="502368"/>
          </a:xfrm>
          <a:prstGeom prst="rect">
            <a:avLst/>
          </a:prstGeom>
        </p:spPr>
      </p:pic>
      <p:sp>
        <p:nvSpPr>
          <p:cNvPr id="55" name="TextBox 20">
            <a:extLst>
              <a:ext uri="{FF2B5EF4-FFF2-40B4-BE49-F238E27FC236}">
                <a16:creationId xmlns:a16="http://schemas.microsoft.com/office/drawing/2014/main" id="{55B2D0C4-1675-439F-A033-3621B00B621D}"/>
              </a:ext>
            </a:extLst>
          </p:cNvPr>
          <p:cNvSpPr txBox="1"/>
          <p:nvPr/>
        </p:nvSpPr>
        <p:spPr>
          <a:xfrm>
            <a:off x="9047874" y="1774030"/>
            <a:ext cx="476665" cy="346249"/>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2</a:t>
            </a:r>
          </a:p>
        </p:txBody>
      </p:sp>
      <p:sp>
        <p:nvSpPr>
          <p:cNvPr id="56" name="TextBox 21">
            <a:extLst>
              <a:ext uri="{FF2B5EF4-FFF2-40B4-BE49-F238E27FC236}">
                <a16:creationId xmlns:a16="http://schemas.microsoft.com/office/drawing/2014/main" id="{CD7886BE-70B8-4E8A-BA6E-8E0B7B471EFF}"/>
              </a:ext>
            </a:extLst>
          </p:cNvPr>
          <p:cNvSpPr txBox="1"/>
          <p:nvPr/>
        </p:nvSpPr>
        <p:spPr>
          <a:xfrm>
            <a:off x="9614140" y="1774030"/>
            <a:ext cx="476665" cy="346249"/>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a:rPr>
              <a:t>3</a:t>
            </a:r>
          </a:p>
        </p:txBody>
      </p:sp>
      <p:sp>
        <p:nvSpPr>
          <p:cNvPr id="57" name="TextBox 22">
            <a:extLst>
              <a:ext uri="{FF2B5EF4-FFF2-40B4-BE49-F238E27FC236}">
                <a16:creationId xmlns:a16="http://schemas.microsoft.com/office/drawing/2014/main" id="{16B29666-EE9D-4955-88CC-68B688C25BEA}"/>
              </a:ext>
            </a:extLst>
          </p:cNvPr>
          <p:cNvSpPr txBox="1"/>
          <p:nvPr/>
        </p:nvSpPr>
        <p:spPr>
          <a:xfrm>
            <a:off x="10090804" y="1774030"/>
            <a:ext cx="476665" cy="346249"/>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1</a:t>
            </a:r>
          </a:p>
        </p:txBody>
      </p:sp>
      <p:sp>
        <p:nvSpPr>
          <p:cNvPr id="58" name="TextBox 23">
            <a:extLst>
              <a:ext uri="{FF2B5EF4-FFF2-40B4-BE49-F238E27FC236}">
                <a16:creationId xmlns:a16="http://schemas.microsoft.com/office/drawing/2014/main" id="{89443D0F-EBF3-49F4-8C00-28E9F63D61DB}"/>
              </a:ext>
            </a:extLst>
          </p:cNvPr>
          <p:cNvSpPr txBox="1"/>
          <p:nvPr/>
        </p:nvSpPr>
        <p:spPr>
          <a:xfrm>
            <a:off x="10567468" y="1774030"/>
            <a:ext cx="476665" cy="346249"/>
          </a:xfrm>
          <a:prstGeom prst="rect">
            <a:avLst/>
          </a:prstGeom>
        </p:spPr>
        <p:txBody>
          <a:bodyPr lIns="0" tIns="0" rIns="0" bIns="0" rtlCol="0" anchor="t">
            <a:spAutoFit/>
          </a:bodyPr>
          <a:lstStyle/>
          <a:p>
            <a:pPr algn="ctr">
              <a:lnSpc>
                <a:spcPts val="2747"/>
              </a:lnSpc>
              <a:spcBef>
                <a:spcPct val="0"/>
              </a:spcBef>
            </a:pPr>
            <a:r>
              <a:rPr lang="en-GB" sz="2289" dirty="0">
                <a:solidFill>
                  <a:srgbClr val="FFFFFF"/>
                </a:solidFill>
                <a:latin typeface="Garet Bold"/>
              </a:rPr>
              <a:t>3</a:t>
            </a:r>
            <a:endParaRPr lang="en-US" sz="2289" dirty="0">
              <a:solidFill>
                <a:srgbClr val="FFFFFF"/>
              </a:solidFill>
              <a:latin typeface="Garet Bold"/>
            </a:endParaRPr>
          </a:p>
        </p:txBody>
      </p:sp>
      <p:sp>
        <p:nvSpPr>
          <p:cNvPr id="59" name="TextBox 24">
            <a:extLst>
              <a:ext uri="{FF2B5EF4-FFF2-40B4-BE49-F238E27FC236}">
                <a16:creationId xmlns:a16="http://schemas.microsoft.com/office/drawing/2014/main" id="{9D1FE4F5-CE3D-4340-880A-A03EBE732496}"/>
              </a:ext>
            </a:extLst>
          </p:cNvPr>
          <p:cNvSpPr txBox="1"/>
          <p:nvPr/>
        </p:nvSpPr>
        <p:spPr>
          <a:xfrm>
            <a:off x="6943510" y="1774030"/>
            <a:ext cx="476665" cy="346249"/>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1</a:t>
            </a:r>
          </a:p>
        </p:txBody>
      </p:sp>
      <p:sp>
        <p:nvSpPr>
          <p:cNvPr id="60" name="TextBox 25">
            <a:extLst>
              <a:ext uri="{FF2B5EF4-FFF2-40B4-BE49-F238E27FC236}">
                <a16:creationId xmlns:a16="http://schemas.microsoft.com/office/drawing/2014/main" id="{538FBD3B-223D-421F-B6F3-316E406F7FB4}"/>
              </a:ext>
            </a:extLst>
          </p:cNvPr>
          <p:cNvSpPr txBox="1"/>
          <p:nvPr/>
        </p:nvSpPr>
        <p:spPr>
          <a:xfrm>
            <a:off x="8002393" y="1774030"/>
            <a:ext cx="476665" cy="346249"/>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a:rPr>
              <a:t>4</a:t>
            </a:r>
          </a:p>
        </p:txBody>
      </p:sp>
      <p:sp>
        <p:nvSpPr>
          <p:cNvPr id="61" name="TextBox 26">
            <a:extLst>
              <a:ext uri="{FF2B5EF4-FFF2-40B4-BE49-F238E27FC236}">
                <a16:creationId xmlns:a16="http://schemas.microsoft.com/office/drawing/2014/main" id="{D4D2B7F0-C397-49BD-8AA9-1B1C303C7916}"/>
              </a:ext>
            </a:extLst>
          </p:cNvPr>
          <p:cNvSpPr txBox="1"/>
          <p:nvPr/>
        </p:nvSpPr>
        <p:spPr>
          <a:xfrm>
            <a:off x="8567957" y="1774030"/>
            <a:ext cx="476665" cy="346249"/>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a:rPr>
              <a:t>0</a:t>
            </a:r>
          </a:p>
        </p:txBody>
      </p:sp>
      <p:sp>
        <p:nvSpPr>
          <p:cNvPr id="62" name="TextBox 27">
            <a:extLst>
              <a:ext uri="{FF2B5EF4-FFF2-40B4-BE49-F238E27FC236}">
                <a16:creationId xmlns:a16="http://schemas.microsoft.com/office/drawing/2014/main" id="{527C234D-2862-4660-A2F5-8DAA683BADF1}"/>
              </a:ext>
            </a:extLst>
          </p:cNvPr>
          <p:cNvSpPr txBox="1"/>
          <p:nvPr/>
        </p:nvSpPr>
        <p:spPr>
          <a:xfrm>
            <a:off x="7472952" y="1774030"/>
            <a:ext cx="476665" cy="346249"/>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a:rPr>
              <a:t>5</a:t>
            </a:r>
          </a:p>
        </p:txBody>
      </p:sp>
      <p:sp>
        <p:nvSpPr>
          <p:cNvPr id="63" name="AutoShape 28">
            <a:extLst>
              <a:ext uri="{FF2B5EF4-FFF2-40B4-BE49-F238E27FC236}">
                <a16:creationId xmlns:a16="http://schemas.microsoft.com/office/drawing/2014/main" id="{1A2CFBDE-F0DE-4327-876D-FE2E6FFFC4E9}"/>
              </a:ext>
            </a:extLst>
          </p:cNvPr>
          <p:cNvSpPr/>
          <p:nvPr/>
        </p:nvSpPr>
        <p:spPr>
          <a:xfrm rot="16200001">
            <a:off x="6660067" y="3907810"/>
            <a:ext cx="2174074" cy="0"/>
          </a:xfrm>
          <a:prstGeom prst="line">
            <a:avLst/>
          </a:prstGeom>
          <a:ln w="50800" cap="flat">
            <a:solidFill>
              <a:srgbClr val="FFFFFF"/>
            </a:solidFill>
            <a:prstDash val="solid"/>
            <a:headEnd type="none" w="sm" len="sm"/>
            <a:tailEnd type="none" w="sm" len="sm"/>
          </a:ln>
        </p:spPr>
      </p:sp>
      <p:sp>
        <p:nvSpPr>
          <p:cNvPr id="64" name="AutoShape 29">
            <a:extLst>
              <a:ext uri="{FF2B5EF4-FFF2-40B4-BE49-F238E27FC236}">
                <a16:creationId xmlns:a16="http://schemas.microsoft.com/office/drawing/2014/main" id="{600FA446-96CA-493C-8E6D-20919AE525FB}"/>
              </a:ext>
            </a:extLst>
          </p:cNvPr>
          <p:cNvSpPr/>
          <p:nvPr/>
        </p:nvSpPr>
        <p:spPr>
          <a:xfrm rot="21560966">
            <a:off x="7331208" y="2727184"/>
            <a:ext cx="806393" cy="0"/>
          </a:xfrm>
          <a:prstGeom prst="line">
            <a:avLst/>
          </a:prstGeom>
          <a:ln w="38100" cap="flat">
            <a:solidFill>
              <a:srgbClr val="FFFFFF"/>
            </a:solidFill>
            <a:prstDash val="solid"/>
            <a:headEnd type="none" w="sm" len="sm"/>
            <a:tailEnd type="none" w="sm" len="sm"/>
          </a:ln>
        </p:spPr>
      </p:sp>
      <p:sp>
        <p:nvSpPr>
          <p:cNvPr id="65" name="AutoShape 30">
            <a:extLst>
              <a:ext uri="{FF2B5EF4-FFF2-40B4-BE49-F238E27FC236}">
                <a16:creationId xmlns:a16="http://schemas.microsoft.com/office/drawing/2014/main" id="{B957CC5F-4C60-4A12-BFBA-E4D6981ADF46}"/>
              </a:ext>
            </a:extLst>
          </p:cNvPr>
          <p:cNvSpPr/>
          <p:nvPr/>
        </p:nvSpPr>
        <p:spPr>
          <a:xfrm rot="16128854">
            <a:off x="7096732" y="2501685"/>
            <a:ext cx="441557" cy="0"/>
          </a:xfrm>
          <a:prstGeom prst="line">
            <a:avLst/>
          </a:prstGeom>
          <a:ln w="38100" cap="flat">
            <a:solidFill>
              <a:srgbClr val="FFFFFF"/>
            </a:solidFill>
            <a:prstDash val="solid"/>
            <a:headEnd type="none" w="sm" len="sm"/>
            <a:tailEnd type="none" w="sm" len="sm"/>
          </a:ln>
        </p:spPr>
      </p:sp>
      <p:sp>
        <p:nvSpPr>
          <p:cNvPr id="66" name="AutoShape 31">
            <a:extLst>
              <a:ext uri="{FF2B5EF4-FFF2-40B4-BE49-F238E27FC236}">
                <a16:creationId xmlns:a16="http://schemas.microsoft.com/office/drawing/2014/main" id="{00E38C6E-11BB-49F7-BD06-8A3CC5C2F76A}"/>
              </a:ext>
            </a:extLst>
          </p:cNvPr>
          <p:cNvSpPr/>
          <p:nvPr/>
        </p:nvSpPr>
        <p:spPr>
          <a:xfrm rot="16128854">
            <a:off x="7937038" y="2483373"/>
            <a:ext cx="441557" cy="0"/>
          </a:xfrm>
          <a:prstGeom prst="line">
            <a:avLst/>
          </a:prstGeom>
          <a:ln w="38100" cap="flat">
            <a:solidFill>
              <a:srgbClr val="FFFFFF"/>
            </a:solidFill>
            <a:prstDash val="solid"/>
            <a:headEnd type="none" w="sm" len="sm"/>
            <a:tailEnd type="none" w="sm" len="sm"/>
          </a:ln>
        </p:spPr>
      </p:sp>
      <p:sp>
        <p:nvSpPr>
          <p:cNvPr id="67" name="AutoShape 32">
            <a:extLst>
              <a:ext uri="{FF2B5EF4-FFF2-40B4-BE49-F238E27FC236}">
                <a16:creationId xmlns:a16="http://schemas.microsoft.com/office/drawing/2014/main" id="{92FF8DB4-D899-4019-96AB-A39BAACE0A2B}"/>
              </a:ext>
            </a:extLst>
          </p:cNvPr>
          <p:cNvSpPr/>
          <p:nvPr/>
        </p:nvSpPr>
        <p:spPr>
          <a:xfrm rot="16206646">
            <a:off x="10106132" y="3463792"/>
            <a:ext cx="1619327" cy="0"/>
          </a:xfrm>
          <a:prstGeom prst="line">
            <a:avLst/>
          </a:prstGeom>
          <a:ln w="50800" cap="flat">
            <a:solidFill>
              <a:srgbClr val="FFFFFF"/>
            </a:solidFill>
            <a:prstDash val="solid"/>
            <a:headEnd type="none" w="sm" len="sm"/>
            <a:tailEnd type="none" w="sm" len="sm"/>
          </a:ln>
        </p:spPr>
      </p:sp>
      <p:sp>
        <p:nvSpPr>
          <p:cNvPr id="68" name="AutoShape 33">
            <a:extLst>
              <a:ext uri="{FF2B5EF4-FFF2-40B4-BE49-F238E27FC236}">
                <a16:creationId xmlns:a16="http://schemas.microsoft.com/office/drawing/2014/main" id="{04428A89-AC3E-4B47-8A02-0903FAE60B7F}"/>
              </a:ext>
            </a:extLst>
          </p:cNvPr>
          <p:cNvSpPr/>
          <p:nvPr/>
        </p:nvSpPr>
        <p:spPr>
          <a:xfrm rot="21560966">
            <a:off x="10316104" y="2594366"/>
            <a:ext cx="1052702" cy="24849"/>
          </a:xfrm>
          <a:prstGeom prst="line">
            <a:avLst/>
          </a:prstGeom>
          <a:ln w="38100" cap="flat">
            <a:solidFill>
              <a:srgbClr val="FFFFFF"/>
            </a:solidFill>
            <a:prstDash val="solid"/>
            <a:headEnd type="none" w="sm" len="sm"/>
            <a:tailEnd type="none" w="sm" len="sm"/>
          </a:ln>
        </p:spPr>
      </p:sp>
      <p:sp>
        <p:nvSpPr>
          <p:cNvPr id="69" name="AutoShape 34">
            <a:extLst>
              <a:ext uri="{FF2B5EF4-FFF2-40B4-BE49-F238E27FC236}">
                <a16:creationId xmlns:a16="http://schemas.microsoft.com/office/drawing/2014/main" id="{FF5933F1-3EAA-4FEF-9398-A156F731C39B}"/>
              </a:ext>
            </a:extLst>
          </p:cNvPr>
          <p:cNvSpPr/>
          <p:nvPr/>
        </p:nvSpPr>
        <p:spPr>
          <a:xfrm rot="16128854">
            <a:off x="10099445" y="2385699"/>
            <a:ext cx="441557" cy="0"/>
          </a:xfrm>
          <a:prstGeom prst="line">
            <a:avLst/>
          </a:prstGeom>
          <a:ln w="38100" cap="flat">
            <a:solidFill>
              <a:srgbClr val="FFFFFF"/>
            </a:solidFill>
            <a:prstDash val="solid"/>
            <a:headEnd type="none" w="sm" len="sm"/>
            <a:tailEnd type="none" w="sm" len="sm"/>
          </a:ln>
        </p:spPr>
      </p:sp>
      <p:sp>
        <p:nvSpPr>
          <p:cNvPr id="70" name="AutoShape 35">
            <a:extLst>
              <a:ext uri="{FF2B5EF4-FFF2-40B4-BE49-F238E27FC236}">
                <a16:creationId xmlns:a16="http://schemas.microsoft.com/office/drawing/2014/main" id="{4A9441B4-D89F-4D6C-BB3E-F09DC237325B}"/>
              </a:ext>
            </a:extLst>
          </p:cNvPr>
          <p:cNvSpPr/>
          <p:nvPr/>
        </p:nvSpPr>
        <p:spPr>
          <a:xfrm rot="16128854">
            <a:off x="11119926" y="2387382"/>
            <a:ext cx="441557" cy="0"/>
          </a:xfrm>
          <a:prstGeom prst="line">
            <a:avLst/>
          </a:prstGeom>
          <a:ln w="38100" cap="flat">
            <a:solidFill>
              <a:srgbClr val="FFFFFF"/>
            </a:solidFill>
            <a:prstDash val="solid"/>
            <a:headEnd type="none" w="sm" len="sm"/>
            <a:tailEnd type="none" w="sm" len="sm"/>
          </a:ln>
        </p:spPr>
      </p:sp>
      <p:sp>
        <p:nvSpPr>
          <p:cNvPr id="71" name="AutoShape 36">
            <a:extLst>
              <a:ext uri="{FF2B5EF4-FFF2-40B4-BE49-F238E27FC236}">
                <a16:creationId xmlns:a16="http://schemas.microsoft.com/office/drawing/2014/main" id="{9DF0A44B-F29D-4F9D-8419-A2A5E6CA9204}"/>
              </a:ext>
            </a:extLst>
          </p:cNvPr>
          <p:cNvSpPr/>
          <p:nvPr/>
        </p:nvSpPr>
        <p:spPr>
          <a:xfrm rot="16128854">
            <a:off x="8986973" y="2970481"/>
            <a:ext cx="612465" cy="0"/>
          </a:xfrm>
          <a:prstGeom prst="line">
            <a:avLst/>
          </a:prstGeom>
          <a:ln w="50800" cap="flat">
            <a:solidFill>
              <a:srgbClr val="FFFFFF"/>
            </a:solidFill>
            <a:prstDash val="solid"/>
            <a:headEnd type="none" w="sm" len="sm"/>
            <a:tailEnd type="none" w="sm" len="sm"/>
          </a:ln>
        </p:spPr>
      </p:sp>
      <p:sp>
        <p:nvSpPr>
          <p:cNvPr id="72" name="AutoShape 37">
            <a:extLst>
              <a:ext uri="{FF2B5EF4-FFF2-40B4-BE49-F238E27FC236}">
                <a16:creationId xmlns:a16="http://schemas.microsoft.com/office/drawing/2014/main" id="{3EF45C34-5931-49A1-8DAE-52C7F572DEB0}"/>
              </a:ext>
            </a:extLst>
          </p:cNvPr>
          <p:cNvSpPr/>
          <p:nvPr/>
        </p:nvSpPr>
        <p:spPr>
          <a:xfrm rot="21560966">
            <a:off x="8839483" y="2667226"/>
            <a:ext cx="806393" cy="0"/>
          </a:xfrm>
          <a:prstGeom prst="line">
            <a:avLst/>
          </a:prstGeom>
          <a:ln w="38100" cap="flat">
            <a:solidFill>
              <a:srgbClr val="FFFFFF"/>
            </a:solidFill>
            <a:prstDash val="solid"/>
            <a:headEnd type="none" w="sm" len="sm"/>
            <a:tailEnd type="none" w="sm" len="sm"/>
          </a:ln>
        </p:spPr>
      </p:sp>
      <p:sp>
        <p:nvSpPr>
          <p:cNvPr id="73" name="AutoShape 38">
            <a:extLst>
              <a:ext uri="{FF2B5EF4-FFF2-40B4-BE49-F238E27FC236}">
                <a16:creationId xmlns:a16="http://schemas.microsoft.com/office/drawing/2014/main" id="{CB1B4A42-3F38-4579-84ED-3CC0BC9E13B0}"/>
              </a:ext>
            </a:extLst>
          </p:cNvPr>
          <p:cNvSpPr/>
          <p:nvPr/>
        </p:nvSpPr>
        <p:spPr>
          <a:xfrm rot="16128854">
            <a:off x="8605008" y="2441727"/>
            <a:ext cx="441557" cy="0"/>
          </a:xfrm>
          <a:prstGeom prst="line">
            <a:avLst/>
          </a:prstGeom>
          <a:ln w="38100" cap="flat">
            <a:solidFill>
              <a:srgbClr val="FFFFFF"/>
            </a:solidFill>
            <a:prstDash val="solid"/>
            <a:headEnd type="none" w="sm" len="sm"/>
            <a:tailEnd type="none" w="sm" len="sm"/>
          </a:ln>
        </p:spPr>
      </p:sp>
      <p:sp>
        <p:nvSpPr>
          <p:cNvPr id="74" name="AutoShape 39">
            <a:extLst>
              <a:ext uri="{FF2B5EF4-FFF2-40B4-BE49-F238E27FC236}">
                <a16:creationId xmlns:a16="http://schemas.microsoft.com/office/drawing/2014/main" id="{D2FF73FA-555F-4FE2-8604-F782F57F3C73}"/>
              </a:ext>
            </a:extLst>
          </p:cNvPr>
          <p:cNvSpPr/>
          <p:nvPr/>
        </p:nvSpPr>
        <p:spPr>
          <a:xfrm rot="16128854">
            <a:off x="9445314" y="2423415"/>
            <a:ext cx="441557" cy="0"/>
          </a:xfrm>
          <a:prstGeom prst="line">
            <a:avLst/>
          </a:prstGeom>
          <a:ln w="38100" cap="flat">
            <a:solidFill>
              <a:srgbClr val="FFFFFF"/>
            </a:solidFill>
            <a:prstDash val="solid"/>
            <a:headEnd type="none" w="sm" len="sm"/>
            <a:tailEnd type="none" w="sm" len="sm"/>
          </a:ln>
        </p:spPr>
      </p:sp>
      <p:pic>
        <p:nvPicPr>
          <p:cNvPr id="75" name="Picture 40">
            <a:extLst>
              <a:ext uri="{FF2B5EF4-FFF2-40B4-BE49-F238E27FC236}">
                <a16:creationId xmlns:a16="http://schemas.microsoft.com/office/drawing/2014/main" id="{0C5A9A0E-A0C8-4462-9BEB-7CCFE9447C9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504861" y="3377686"/>
            <a:ext cx="502368" cy="502368"/>
          </a:xfrm>
          <a:prstGeom prst="rect">
            <a:avLst/>
          </a:prstGeom>
        </p:spPr>
      </p:pic>
      <p:pic>
        <p:nvPicPr>
          <p:cNvPr id="76" name="Picture 41">
            <a:extLst>
              <a:ext uri="{FF2B5EF4-FFF2-40B4-BE49-F238E27FC236}">
                <a16:creationId xmlns:a16="http://schemas.microsoft.com/office/drawing/2014/main" id="{EAF9C140-AB34-4794-835C-4EA7FD37C95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038979" y="3377686"/>
            <a:ext cx="502368" cy="502368"/>
          </a:xfrm>
          <a:prstGeom prst="rect">
            <a:avLst/>
          </a:prstGeom>
        </p:spPr>
      </p:pic>
      <p:pic>
        <p:nvPicPr>
          <p:cNvPr id="77" name="Picture 42">
            <a:extLst>
              <a:ext uri="{FF2B5EF4-FFF2-40B4-BE49-F238E27FC236}">
                <a16:creationId xmlns:a16="http://schemas.microsoft.com/office/drawing/2014/main" id="{2BFB5F33-A549-4B39-A088-52364665A8F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572379" y="3377686"/>
            <a:ext cx="502368" cy="502368"/>
          </a:xfrm>
          <a:prstGeom prst="rect">
            <a:avLst/>
          </a:prstGeom>
        </p:spPr>
      </p:pic>
      <p:sp>
        <p:nvSpPr>
          <p:cNvPr id="78" name="TextBox 43">
            <a:extLst>
              <a:ext uri="{FF2B5EF4-FFF2-40B4-BE49-F238E27FC236}">
                <a16:creationId xmlns:a16="http://schemas.microsoft.com/office/drawing/2014/main" id="{7358999D-FD98-4D53-AE7F-AB7A92201368}"/>
              </a:ext>
            </a:extLst>
          </p:cNvPr>
          <p:cNvSpPr txBox="1"/>
          <p:nvPr/>
        </p:nvSpPr>
        <p:spPr>
          <a:xfrm>
            <a:off x="9038620" y="3456233"/>
            <a:ext cx="476665" cy="346249"/>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2</a:t>
            </a:r>
          </a:p>
        </p:txBody>
      </p:sp>
      <p:sp>
        <p:nvSpPr>
          <p:cNvPr id="79" name="TextBox 44">
            <a:extLst>
              <a:ext uri="{FF2B5EF4-FFF2-40B4-BE49-F238E27FC236}">
                <a16:creationId xmlns:a16="http://schemas.microsoft.com/office/drawing/2014/main" id="{E4DECB36-656E-4C65-AAAE-039DDA38AFB5}"/>
              </a:ext>
            </a:extLst>
          </p:cNvPr>
          <p:cNvSpPr txBox="1"/>
          <p:nvPr/>
        </p:nvSpPr>
        <p:spPr>
          <a:xfrm>
            <a:off x="9604886" y="3456233"/>
            <a:ext cx="476665" cy="346249"/>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a:rPr>
              <a:t>3</a:t>
            </a:r>
          </a:p>
        </p:txBody>
      </p:sp>
      <p:sp>
        <p:nvSpPr>
          <p:cNvPr id="80" name="TextBox 45">
            <a:extLst>
              <a:ext uri="{FF2B5EF4-FFF2-40B4-BE49-F238E27FC236}">
                <a16:creationId xmlns:a16="http://schemas.microsoft.com/office/drawing/2014/main" id="{3F6B14EE-A53E-4747-AAE2-338E64BEDA33}"/>
              </a:ext>
            </a:extLst>
          </p:cNvPr>
          <p:cNvSpPr txBox="1"/>
          <p:nvPr/>
        </p:nvSpPr>
        <p:spPr>
          <a:xfrm>
            <a:off x="8558704" y="3456233"/>
            <a:ext cx="476665" cy="346249"/>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a:rPr>
              <a:t>0</a:t>
            </a:r>
          </a:p>
        </p:txBody>
      </p:sp>
      <p:pic>
        <p:nvPicPr>
          <p:cNvPr id="81" name="Picture 46">
            <a:extLst>
              <a:ext uri="{FF2B5EF4-FFF2-40B4-BE49-F238E27FC236}">
                <a16:creationId xmlns:a16="http://schemas.microsoft.com/office/drawing/2014/main" id="{BA4B59EF-9E34-416A-8D19-DBEB39CF55D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510946" y="4045154"/>
            <a:ext cx="502368" cy="502368"/>
          </a:xfrm>
          <a:prstGeom prst="rect">
            <a:avLst/>
          </a:prstGeom>
        </p:spPr>
      </p:pic>
      <p:pic>
        <p:nvPicPr>
          <p:cNvPr id="82" name="Picture 47">
            <a:extLst>
              <a:ext uri="{FF2B5EF4-FFF2-40B4-BE49-F238E27FC236}">
                <a16:creationId xmlns:a16="http://schemas.microsoft.com/office/drawing/2014/main" id="{0713866A-3CC9-46C4-8287-5E6D4445478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045064" y="4045154"/>
            <a:ext cx="502368" cy="502368"/>
          </a:xfrm>
          <a:prstGeom prst="rect">
            <a:avLst/>
          </a:prstGeom>
        </p:spPr>
      </p:pic>
      <p:pic>
        <p:nvPicPr>
          <p:cNvPr id="83" name="Picture 48">
            <a:extLst>
              <a:ext uri="{FF2B5EF4-FFF2-40B4-BE49-F238E27FC236}">
                <a16:creationId xmlns:a16="http://schemas.microsoft.com/office/drawing/2014/main" id="{36ACE43F-3B94-4B2E-B9EB-A4B58345771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579182" y="4045154"/>
            <a:ext cx="502368" cy="502368"/>
          </a:xfrm>
          <a:prstGeom prst="rect">
            <a:avLst/>
          </a:prstGeom>
        </p:spPr>
      </p:pic>
      <p:sp>
        <p:nvSpPr>
          <p:cNvPr id="84" name="TextBox 49">
            <a:extLst>
              <a:ext uri="{FF2B5EF4-FFF2-40B4-BE49-F238E27FC236}">
                <a16:creationId xmlns:a16="http://schemas.microsoft.com/office/drawing/2014/main" id="{27CF0312-4933-4632-BF80-8D3AB8830A02}"/>
              </a:ext>
            </a:extLst>
          </p:cNvPr>
          <p:cNvSpPr txBox="1"/>
          <p:nvPr/>
        </p:nvSpPr>
        <p:spPr>
          <a:xfrm>
            <a:off x="8543453" y="4123700"/>
            <a:ext cx="476665" cy="346249"/>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4</a:t>
            </a:r>
          </a:p>
        </p:txBody>
      </p:sp>
      <p:sp>
        <p:nvSpPr>
          <p:cNvPr id="85" name="TextBox 50">
            <a:extLst>
              <a:ext uri="{FF2B5EF4-FFF2-40B4-BE49-F238E27FC236}">
                <a16:creationId xmlns:a16="http://schemas.microsoft.com/office/drawing/2014/main" id="{CCF30621-C574-413C-9036-87BB6CB97E6A}"/>
              </a:ext>
            </a:extLst>
          </p:cNvPr>
          <p:cNvSpPr txBox="1"/>
          <p:nvPr/>
        </p:nvSpPr>
        <p:spPr>
          <a:xfrm>
            <a:off x="9020117" y="4123700"/>
            <a:ext cx="476665" cy="346249"/>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a:rPr>
              <a:t>3</a:t>
            </a:r>
          </a:p>
        </p:txBody>
      </p:sp>
      <p:sp>
        <p:nvSpPr>
          <p:cNvPr id="86" name="TextBox 51">
            <a:extLst>
              <a:ext uri="{FF2B5EF4-FFF2-40B4-BE49-F238E27FC236}">
                <a16:creationId xmlns:a16="http://schemas.microsoft.com/office/drawing/2014/main" id="{2F44C6F1-48CD-409D-9F5E-BEA0FD0E3BBE}"/>
              </a:ext>
            </a:extLst>
          </p:cNvPr>
          <p:cNvSpPr txBox="1"/>
          <p:nvPr/>
        </p:nvSpPr>
        <p:spPr>
          <a:xfrm>
            <a:off x="9496782" y="4123700"/>
            <a:ext cx="476665" cy="346249"/>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1</a:t>
            </a:r>
          </a:p>
        </p:txBody>
      </p:sp>
      <p:pic>
        <p:nvPicPr>
          <p:cNvPr id="87" name="Picture 52">
            <a:extLst>
              <a:ext uri="{FF2B5EF4-FFF2-40B4-BE49-F238E27FC236}">
                <a16:creationId xmlns:a16="http://schemas.microsoft.com/office/drawing/2014/main" id="{231F7F7F-C768-4B4A-994D-62EE530CF0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543453" y="4712622"/>
            <a:ext cx="502368" cy="502368"/>
          </a:xfrm>
          <a:prstGeom prst="rect">
            <a:avLst/>
          </a:prstGeom>
        </p:spPr>
      </p:pic>
      <p:pic>
        <p:nvPicPr>
          <p:cNvPr id="88" name="Picture 53">
            <a:extLst>
              <a:ext uri="{FF2B5EF4-FFF2-40B4-BE49-F238E27FC236}">
                <a16:creationId xmlns:a16="http://schemas.microsoft.com/office/drawing/2014/main" id="{BAEB33E3-7E83-451D-BDCB-A6F4182BA89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077571" y="4712622"/>
            <a:ext cx="502368" cy="502368"/>
          </a:xfrm>
          <a:prstGeom prst="rect">
            <a:avLst/>
          </a:prstGeom>
        </p:spPr>
      </p:pic>
      <p:pic>
        <p:nvPicPr>
          <p:cNvPr id="89" name="Picture 54">
            <a:extLst>
              <a:ext uri="{FF2B5EF4-FFF2-40B4-BE49-F238E27FC236}">
                <a16:creationId xmlns:a16="http://schemas.microsoft.com/office/drawing/2014/main" id="{9E0E3FA1-CFE3-4B38-A509-C15E9BCA742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611689" y="4712622"/>
            <a:ext cx="502368" cy="502368"/>
          </a:xfrm>
          <a:prstGeom prst="rect">
            <a:avLst/>
          </a:prstGeom>
        </p:spPr>
      </p:pic>
      <p:sp>
        <p:nvSpPr>
          <p:cNvPr id="90" name="TextBox 55">
            <a:extLst>
              <a:ext uri="{FF2B5EF4-FFF2-40B4-BE49-F238E27FC236}">
                <a16:creationId xmlns:a16="http://schemas.microsoft.com/office/drawing/2014/main" id="{1FF4D4BF-12F4-45D9-B182-0519B25743C2}"/>
              </a:ext>
            </a:extLst>
          </p:cNvPr>
          <p:cNvSpPr txBox="1"/>
          <p:nvPr/>
        </p:nvSpPr>
        <p:spPr>
          <a:xfrm>
            <a:off x="8575960" y="4791168"/>
            <a:ext cx="476665" cy="346249"/>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4</a:t>
            </a:r>
          </a:p>
        </p:txBody>
      </p:sp>
      <p:sp>
        <p:nvSpPr>
          <p:cNvPr id="91" name="TextBox 56">
            <a:extLst>
              <a:ext uri="{FF2B5EF4-FFF2-40B4-BE49-F238E27FC236}">
                <a16:creationId xmlns:a16="http://schemas.microsoft.com/office/drawing/2014/main" id="{3A5A9FC8-16AF-4DAE-9A05-75F174A7947E}"/>
              </a:ext>
            </a:extLst>
          </p:cNvPr>
          <p:cNvSpPr txBox="1"/>
          <p:nvPr/>
        </p:nvSpPr>
        <p:spPr>
          <a:xfrm>
            <a:off x="9052624" y="4791168"/>
            <a:ext cx="476665" cy="346249"/>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a:rPr>
              <a:t>5</a:t>
            </a:r>
          </a:p>
        </p:txBody>
      </p:sp>
      <p:sp>
        <p:nvSpPr>
          <p:cNvPr id="92" name="TextBox 57">
            <a:extLst>
              <a:ext uri="{FF2B5EF4-FFF2-40B4-BE49-F238E27FC236}">
                <a16:creationId xmlns:a16="http://schemas.microsoft.com/office/drawing/2014/main" id="{B27FA99A-B134-4587-969D-841A06A61DA7}"/>
              </a:ext>
            </a:extLst>
          </p:cNvPr>
          <p:cNvSpPr txBox="1"/>
          <p:nvPr/>
        </p:nvSpPr>
        <p:spPr>
          <a:xfrm>
            <a:off x="9529288" y="4791168"/>
            <a:ext cx="476665" cy="346249"/>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1</a:t>
            </a:r>
          </a:p>
        </p:txBody>
      </p:sp>
      <p:sp>
        <p:nvSpPr>
          <p:cNvPr id="93" name="AutoShape 58">
            <a:extLst>
              <a:ext uri="{FF2B5EF4-FFF2-40B4-BE49-F238E27FC236}">
                <a16:creationId xmlns:a16="http://schemas.microsoft.com/office/drawing/2014/main" id="{EC840CA7-6ADB-4B85-9535-120F1852FB72}"/>
              </a:ext>
            </a:extLst>
          </p:cNvPr>
          <p:cNvSpPr/>
          <p:nvPr/>
        </p:nvSpPr>
        <p:spPr>
          <a:xfrm rot="10800000">
            <a:off x="7790968" y="4988497"/>
            <a:ext cx="441557" cy="0"/>
          </a:xfrm>
          <a:prstGeom prst="line">
            <a:avLst/>
          </a:prstGeom>
          <a:ln w="38100" cap="flat">
            <a:solidFill>
              <a:srgbClr val="FFFFFF"/>
            </a:solidFill>
            <a:prstDash val="solid"/>
            <a:headEnd type="none" w="sm" len="sm"/>
            <a:tailEnd type="none" w="sm" len="sm"/>
          </a:ln>
        </p:spPr>
      </p:sp>
      <p:sp>
        <p:nvSpPr>
          <p:cNvPr id="94" name="AutoShape 59">
            <a:extLst>
              <a:ext uri="{FF2B5EF4-FFF2-40B4-BE49-F238E27FC236}">
                <a16:creationId xmlns:a16="http://schemas.microsoft.com/office/drawing/2014/main" id="{70F3EC08-28C8-4BC1-866D-B8F2DDB64A89}"/>
              </a:ext>
            </a:extLst>
          </p:cNvPr>
          <p:cNvSpPr/>
          <p:nvPr/>
        </p:nvSpPr>
        <p:spPr>
          <a:xfrm rot="10651777">
            <a:off x="10161719" y="4275418"/>
            <a:ext cx="749236" cy="22790"/>
          </a:xfrm>
          <a:prstGeom prst="line">
            <a:avLst/>
          </a:prstGeom>
          <a:ln w="38100" cap="flat">
            <a:solidFill>
              <a:srgbClr val="FFFFFF"/>
            </a:solidFill>
            <a:prstDash val="solid"/>
            <a:headEnd type="none" w="sm" len="sm"/>
            <a:tailEnd type="none" w="sm" len="sm"/>
          </a:ln>
        </p:spPr>
      </p:sp>
      <p:pic>
        <p:nvPicPr>
          <p:cNvPr id="95" name="Picture 60">
            <a:extLst>
              <a:ext uri="{FF2B5EF4-FFF2-40B4-BE49-F238E27FC236}">
                <a16:creationId xmlns:a16="http://schemas.microsoft.com/office/drawing/2014/main" id="{6456FF7A-B9D9-42A0-A0D4-27934914D0A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577913" y="5329289"/>
            <a:ext cx="502368" cy="502368"/>
          </a:xfrm>
          <a:prstGeom prst="rect">
            <a:avLst/>
          </a:prstGeom>
        </p:spPr>
      </p:pic>
      <p:pic>
        <p:nvPicPr>
          <p:cNvPr id="96" name="Picture 61">
            <a:extLst>
              <a:ext uri="{FF2B5EF4-FFF2-40B4-BE49-F238E27FC236}">
                <a16:creationId xmlns:a16="http://schemas.microsoft.com/office/drawing/2014/main" id="{98ACB843-76A8-4125-AEE9-278AA158EE0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111313" y="5329289"/>
            <a:ext cx="502368" cy="502368"/>
          </a:xfrm>
          <a:prstGeom prst="rect">
            <a:avLst/>
          </a:prstGeom>
        </p:spPr>
      </p:pic>
      <p:pic>
        <p:nvPicPr>
          <p:cNvPr id="97" name="Picture 62">
            <a:extLst>
              <a:ext uri="{FF2B5EF4-FFF2-40B4-BE49-F238E27FC236}">
                <a16:creationId xmlns:a16="http://schemas.microsoft.com/office/drawing/2014/main" id="{8A886790-8DD7-4A67-81E1-0B81990FC5D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645431" y="5329289"/>
            <a:ext cx="502368" cy="502368"/>
          </a:xfrm>
          <a:prstGeom prst="rect">
            <a:avLst/>
          </a:prstGeom>
        </p:spPr>
      </p:pic>
      <p:sp>
        <p:nvSpPr>
          <p:cNvPr id="98" name="TextBox 63">
            <a:extLst>
              <a:ext uri="{FF2B5EF4-FFF2-40B4-BE49-F238E27FC236}">
                <a16:creationId xmlns:a16="http://schemas.microsoft.com/office/drawing/2014/main" id="{58290F5F-B40A-44A3-B5E3-010563896902}"/>
              </a:ext>
            </a:extLst>
          </p:cNvPr>
          <p:cNvSpPr txBox="1"/>
          <p:nvPr/>
        </p:nvSpPr>
        <p:spPr>
          <a:xfrm>
            <a:off x="8577554" y="5407837"/>
            <a:ext cx="476665" cy="346249"/>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9</a:t>
            </a:r>
          </a:p>
        </p:txBody>
      </p:sp>
      <p:sp>
        <p:nvSpPr>
          <p:cNvPr id="99" name="TextBox 64">
            <a:extLst>
              <a:ext uri="{FF2B5EF4-FFF2-40B4-BE49-F238E27FC236}">
                <a16:creationId xmlns:a16="http://schemas.microsoft.com/office/drawing/2014/main" id="{9FBFF6F1-BBF4-4407-9297-1CA71973CC70}"/>
              </a:ext>
            </a:extLst>
          </p:cNvPr>
          <p:cNvSpPr txBox="1"/>
          <p:nvPr/>
        </p:nvSpPr>
        <p:spPr>
          <a:xfrm>
            <a:off x="9143820" y="5407837"/>
            <a:ext cx="476665" cy="346249"/>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0</a:t>
            </a:r>
          </a:p>
        </p:txBody>
      </p:sp>
      <p:sp>
        <p:nvSpPr>
          <p:cNvPr id="100" name="TextBox 65">
            <a:extLst>
              <a:ext uri="{FF2B5EF4-FFF2-40B4-BE49-F238E27FC236}">
                <a16:creationId xmlns:a16="http://schemas.microsoft.com/office/drawing/2014/main" id="{DD81B793-AC06-4675-A5EB-E0DA77F4733D}"/>
              </a:ext>
            </a:extLst>
          </p:cNvPr>
          <p:cNvSpPr txBox="1"/>
          <p:nvPr/>
        </p:nvSpPr>
        <p:spPr>
          <a:xfrm>
            <a:off x="9620484" y="5407837"/>
            <a:ext cx="476665" cy="346249"/>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5</a:t>
            </a:r>
          </a:p>
        </p:txBody>
      </p:sp>
      <p:sp>
        <p:nvSpPr>
          <p:cNvPr id="101" name="AutoShape 66">
            <a:extLst>
              <a:ext uri="{FF2B5EF4-FFF2-40B4-BE49-F238E27FC236}">
                <a16:creationId xmlns:a16="http://schemas.microsoft.com/office/drawing/2014/main" id="{0FF925BE-27F8-4A8F-B2BF-DD7190F4A906}"/>
              </a:ext>
            </a:extLst>
          </p:cNvPr>
          <p:cNvSpPr/>
          <p:nvPr/>
        </p:nvSpPr>
        <p:spPr>
          <a:xfrm rot="16290342">
            <a:off x="8345390" y="5558380"/>
            <a:ext cx="483222" cy="0"/>
          </a:xfrm>
          <a:prstGeom prst="line">
            <a:avLst/>
          </a:prstGeom>
          <a:ln w="50800" cap="flat">
            <a:solidFill>
              <a:srgbClr val="FFFFFF"/>
            </a:solidFill>
            <a:prstDash val="solid"/>
            <a:headEnd type="none" w="sm" len="sm"/>
            <a:tailEnd type="none" w="sm" len="sm"/>
          </a:ln>
        </p:spPr>
      </p:sp>
      <p:sp>
        <p:nvSpPr>
          <p:cNvPr id="102" name="AutoShape 67">
            <a:extLst>
              <a:ext uri="{FF2B5EF4-FFF2-40B4-BE49-F238E27FC236}">
                <a16:creationId xmlns:a16="http://schemas.microsoft.com/office/drawing/2014/main" id="{D3E6D087-D746-4190-901C-033E9E108485}"/>
              </a:ext>
            </a:extLst>
          </p:cNvPr>
          <p:cNvSpPr/>
          <p:nvPr/>
        </p:nvSpPr>
        <p:spPr>
          <a:xfrm rot="16155488">
            <a:off x="9386562" y="5536057"/>
            <a:ext cx="489446" cy="0"/>
          </a:xfrm>
          <a:prstGeom prst="line">
            <a:avLst/>
          </a:prstGeom>
          <a:ln w="50800" cap="flat">
            <a:solidFill>
              <a:srgbClr val="FFFFFF"/>
            </a:solidFill>
            <a:prstDash val="solid"/>
            <a:headEnd type="none" w="sm" len="sm"/>
            <a:tailEnd type="none" w="sm" len="sm"/>
          </a:ln>
        </p:spPr>
      </p:sp>
      <p:sp>
        <p:nvSpPr>
          <p:cNvPr id="103" name="AutoShape 68">
            <a:extLst>
              <a:ext uri="{FF2B5EF4-FFF2-40B4-BE49-F238E27FC236}">
                <a16:creationId xmlns:a16="http://schemas.microsoft.com/office/drawing/2014/main" id="{906A637F-7F8A-4B39-AAD7-6F6AE3F5043D}"/>
              </a:ext>
            </a:extLst>
          </p:cNvPr>
          <p:cNvSpPr/>
          <p:nvPr/>
        </p:nvSpPr>
        <p:spPr>
          <a:xfrm rot="16155488">
            <a:off x="8836420" y="5574156"/>
            <a:ext cx="489446" cy="0"/>
          </a:xfrm>
          <a:prstGeom prst="line">
            <a:avLst/>
          </a:prstGeom>
          <a:ln w="50800" cap="flat">
            <a:solidFill>
              <a:srgbClr val="FFFFFF"/>
            </a:solidFill>
            <a:prstDash val="solid"/>
            <a:headEnd type="none" w="sm" len="sm"/>
            <a:tailEnd type="none" w="sm" len="sm"/>
          </a:ln>
        </p:spPr>
      </p:sp>
      <p:sp>
        <p:nvSpPr>
          <p:cNvPr id="104" name="AutoShape 69">
            <a:extLst>
              <a:ext uri="{FF2B5EF4-FFF2-40B4-BE49-F238E27FC236}">
                <a16:creationId xmlns:a16="http://schemas.microsoft.com/office/drawing/2014/main" id="{BD3829FC-CC4A-4EDE-AB22-7126E2AB1526}"/>
              </a:ext>
            </a:extLst>
          </p:cNvPr>
          <p:cNvSpPr/>
          <p:nvPr/>
        </p:nvSpPr>
        <p:spPr>
          <a:xfrm rot="55603">
            <a:off x="8577451" y="5316589"/>
            <a:ext cx="1570451" cy="0"/>
          </a:xfrm>
          <a:prstGeom prst="line">
            <a:avLst/>
          </a:prstGeom>
          <a:ln w="50800" cap="flat">
            <a:solidFill>
              <a:srgbClr val="FFFFFF"/>
            </a:solidFill>
            <a:prstDash val="solid"/>
            <a:headEnd type="none" w="sm" len="sm"/>
            <a:tailEnd type="none" w="sm" len="sm"/>
          </a:ln>
        </p:spPr>
      </p:sp>
      <p:sp>
        <p:nvSpPr>
          <p:cNvPr id="105" name="AutoShape 70">
            <a:extLst>
              <a:ext uri="{FF2B5EF4-FFF2-40B4-BE49-F238E27FC236}">
                <a16:creationId xmlns:a16="http://schemas.microsoft.com/office/drawing/2014/main" id="{4007641C-272A-4223-B329-9DD04177AD9F}"/>
              </a:ext>
            </a:extLst>
          </p:cNvPr>
          <p:cNvSpPr/>
          <p:nvPr/>
        </p:nvSpPr>
        <p:spPr>
          <a:xfrm rot="14542">
            <a:off x="8568027" y="5796900"/>
            <a:ext cx="1579985" cy="0"/>
          </a:xfrm>
          <a:prstGeom prst="line">
            <a:avLst/>
          </a:prstGeom>
          <a:ln w="50800" cap="flat">
            <a:solidFill>
              <a:srgbClr val="FFFFFF"/>
            </a:solidFill>
            <a:prstDash val="solid"/>
            <a:headEnd type="none" w="sm" len="sm"/>
            <a:tailEnd type="none" w="sm" len="sm"/>
          </a:ln>
        </p:spPr>
      </p:sp>
      <p:sp>
        <p:nvSpPr>
          <p:cNvPr id="106" name="TextBox 71">
            <a:extLst>
              <a:ext uri="{FF2B5EF4-FFF2-40B4-BE49-F238E27FC236}">
                <a16:creationId xmlns:a16="http://schemas.microsoft.com/office/drawing/2014/main" id="{4A9A45B3-52BA-44A3-9778-725F4052D9F2}"/>
              </a:ext>
            </a:extLst>
          </p:cNvPr>
          <p:cNvSpPr txBox="1"/>
          <p:nvPr/>
        </p:nvSpPr>
        <p:spPr>
          <a:xfrm>
            <a:off x="8129382" y="4907816"/>
            <a:ext cx="476665" cy="346249"/>
          </a:xfrm>
          <a:prstGeom prst="rect">
            <a:avLst/>
          </a:prstGeom>
        </p:spPr>
        <p:txBody>
          <a:bodyPr lIns="0" tIns="0" rIns="0" bIns="0" rtlCol="0" anchor="t">
            <a:spAutoFit/>
          </a:bodyPr>
          <a:lstStyle/>
          <a:p>
            <a:pPr algn="ctr">
              <a:lnSpc>
                <a:spcPts val="2747"/>
              </a:lnSpc>
              <a:spcBef>
                <a:spcPct val="0"/>
              </a:spcBef>
            </a:pPr>
            <a:r>
              <a:rPr lang="en-US" sz="2289">
                <a:solidFill>
                  <a:srgbClr val="FFFFFF"/>
                </a:solidFill>
                <a:latin typeface="Garet Bold"/>
              </a:rPr>
              <a:t>+</a:t>
            </a:r>
          </a:p>
        </p:txBody>
      </p:sp>
      <p:pic>
        <p:nvPicPr>
          <p:cNvPr id="107" name="Picture 72">
            <a:extLst>
              <a:ext uri="{FF2B5EF4-FFF2-40B4-BE49-F238E27FC236}">
                <a16:creationId xmlns:a16="http://schemas.microsoft.com/office/drawing/2014/main" id="{113B01CF-F1D6-47AB-A668-90EEA052404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249023" y="3763603"/>
            <a:ext cx="334172" cy="427429"/>
          </a:xfrm>
          <a:prstGeom prst="rect">
            <a:avLst/>
          </a:prstGeom>
        </p:spPr>
      </p:pic>
      <p:pic>
        <p:nvPicPr>
          <p:cNvPr id="108" name="Picture 73">
            <a:extLst>
              <a:ext uri="{FF2B5EF4-FFF2-40B4-BE49-F238E27FC236}">
                <a16:creationId xmlns:a16="http://schemas.microsoft.com/office/drawing/2014/main" id="{D6F4FD4C-53AB-4FE8-BBAA-EA56809950A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261281" y="3636496"/>
            <a:ext cx="334172" cy="427429"/>
          </a:xfrm>
          <a:prstGeom prst="rect">
            <a:avLst/>
          </a:prstGeom>
        </p:spPr>
      </p:pic>
      <p:pic>
        <p:nvPicPr>
          <p:cNvPr id="109" name="Picture 19">
            <a:extLst>
              <a:ext uri="{FF2B5EF4-FFF2-40B4-BE49-F238E27FC236}">
                <a16:creationId xmlns:a16="http://schemas.microsoft.com/office/drawing/2014/main" id="{BC05BA9F-DB93-449F-8A19-786C49F36BD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169750" y="1700315"/>
            <a:ext cx="502368" cy="502368"/>
          </a:xfrm>
          <a:prstGeom prst="rect">
            <a:avLst/>
          </a:prstGeom>
        </p:spPr>
      </p:pic>
      <p:sp>
        <p:nvSpPr>
          <p:cNvPr id="112" name="TextBox 23">
            <a:extLst>
              <a:ext uri="{FF2B5EF4-FFF2-40B4-BE49-F238E27FC236}">
                <a16:creationId xmlns:a16="http://schemas.microsoft.com/office/drawing/2014/main" id="{9A03F952-9D21-40F8-978A-8AC1C4795CA5}"/>
              </a:ext>
            </a:extLst>
          </p:cNvPr>
          <p:cNvSpPr txBox="1"/>
          <p:nvPr/>
        </p:nvSpPr>
        <p:spPr>
          <a:xfrm>
            <a:off x="11119208" y="1782619"/>
            <a:ext cx="476665" cy="346249"/>
          </a:xfrm>
          <a:prstGeom prst="rect">
            <a:avLst/>
          </a:prstGeom>
        </p:spPr>
        <p:txBody>
          <a:bodyPr lIns="0" tIns="0" rIns="0" bIns="0" rtlCol="0" anchor="t">
            <a:spAutoFit/>
          </a:bodyPr>
          <a:lstStyle/>
          <a:p>
            <a:pPr algn="ctr">
              <a:lnSpc>
                <a:spcPts val="2747"/>
              </a:lnSpc>
              <a:spcBef>
                <a:spcPct val="0"/>
              </a:spcBef>
            </a:pPr>
            <a:r>
              <a:rPr lang="en-US" sz="2289" dirty="0">
                <a:solidFill>
                  <a:srgbClr val="FFFFFF"/>
                </a:solidFill>
                <a:latin typeface="Garet Bold"/>
              </a:rPr>
              <a:t>4</a:t>
            </a:r>
          </a:p>
        </p:txBody>
      </p:sp>
    </p:spTree>
    <p:extLst>
      <p:ext uri="{BB962C8B-B14F-4D97-AF65-F5344CB8AC3E}">
        <p14:creationId xmlns:p14="http://schemas.microsoft.com/office/powerpoint/2010/main" val="329978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a:extLst>
              <a:ext uri="{FF2B5EF4-FFF2-40B4-BE49-F238E27FC236}">
                <a16:creationId xmlns:a16="http://schemas.microsoft.com/office/drawing/2014/main" id="{F8978DD7-D6B6-411D-9880-F422B31158C0}"/>
              </a:ext>
            </a:extLst>
          </p:cNvPr>
          <p:cNvPicPr>
            <a:picLocks noChangeAspect="1"/>
          </p:cNvPicPr>
          <p:nvPr/>
        </p:nvPicPr>
        <p:blipFill>
          <a:blip r:embed="rId2"/>
          <a:srcRect l="22048" t="70835" r="180"/>
          <a:stretch>
            <a:fillRect/>
          </a:stretch>
        </p:blipFill>
        <p:spPr>
          <a:xfrm>
            <a:off x="0" y="0"/>
            <a:ext cx="12192000" cy="7594600"/>
          </a:xfrm>
          <a:prstGeom prst="rect">
            <a:avLst/>
          </a:prstGeom>
        </p:spPr>
      </p:pic>
      <p:sp>
        <p:nvSpPr>
          <p:cNvPr id="4" name="gradient bg">
            <a:extLst>
              <a:ext uri="{FF2B5EF4-FFF2-40B4-BE49-F238E27FC236}">
                <a16:creationId xmlns:a16="http://schemas.microsoft.com/office/drawing/2014/main" id="{07CC645B-E8A7-4C0E-E4A5-9EDC6513BCB8}"/>
              </a:ext>
            </a:extLst>
          </p:cNvPr>
          <p:cNvSpPr/>
          <p:nvPr/>
        </p:nvSpPr>
        <p:spPr>
          <a:xfrm flipV="1">
            <a:off x="0" y="6858001"/>
            <a:ext cx="12192000" cy="1551627"/>
          </a:xfrm>
          <a:prstGeom prst="rect">
            <a:avLst/>
          </a:prstGeom>
          <a:gradFill>
            <a:gsLst>
              <a:gs pos="99000">
                <a:srgbClr val="5177FF"/>
              </a:gs>
              <a:gs pos="0">
                <a:srgbClr val="5177FF">
                  <a:alpha val="0"/>
                </a:srgbClr>
              </a:gs>
              <a:gs pos="45000">
                <a:srgbClr val="5177FF">
                  <a:alpha val="3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en-LT">
              <a:solidFill>
                <a:srgbClr val="FFFFFF"/>
              </a:solidFill>
              <a:latin typeface="Calibri" panose="020F0502020204030204"/>
            </a:endParaRPr>
          </a:p>
        </p:txBody>
      </p:sp>
      <p:graphicFrame>
        <p:nvGraphicFramePr>
          <p:cNvPr id="3" name="!!sales 2021">
            <a:extLst>
              <a:ext uri="{FF2B5EF4-FFF2-40B4-BE49-F238E27FC236}">
                <a16:creationId xmlns:a16="http://schemas.microsoft.com/office/drawing/2014/main" id="{E58AEF1A-BD76-43CC-1EFA-A7726B882FA6}"/>
              </a:ext>
            </a:extLst>
          </p:cNvPr>
          <p:cNvGraphicFramePr/>
          <p:nvPr/>
        </p:nvGraphicFramePr>
        <p:xfrm>
          <a:off x="-1309688" y="8353787"/>
          <a:ext cx="14811376" cy="307613"/>
        </p:xfrm>
        <a:graphic>
          <a:graphicData uri="http://schemas.openxmlformats.org/drawingml/2006/chart">
            <c:chart xmlns:c="http://schemas.openxmlformats.org/drawingml/2006/chart" xmlns:r="http://schemas.openxmlformats.org/officeDocument/2006/relationships" r:id="rId3"/>
          </a:graphicData>
        </a:graphic>
      </p:graphicFrame>
      <p:grpSp>
        <p:nvGrpSpPr>
          <p:cNvPr id="28" name="Search icon">
            <a:extLst>
              <a:ext uri="{FF2B5EF4-FFF2-40B4-BE49-F238E27FC236}">
                <a16:creationId xmlns:a16="http://schemas.microsoft.com/office/drawing/2014/main" id="{FACC6075-FDB1-1BFC-8D4A-9A40F07DF3A7}"/>
              </a:ext>
            </a:extLst>
          </p:cNvPr>
          <p:cNvGrpSpPr/>
          <p:nvPr/>
        </p:nvGrpSpPr>
        <p:grpSpPr>
          <a:xfrm>
            <a:off x="10141252" y="612801"/>
            <a:ext cx="1603882" cy="260065"/>
            <a:chOff x="10141251" y="612800"/>
            <a:chExt cx="1603882" cy="260065"/>
          </a:xfrm>
        </p:grpSpPr>
        <p:pic>
          <p:nvPicPr>
            <p:cNvPr id="29" name="Graphic 28" descr="Magnifying glass outline">
              <a:extLst>
                <a:ext uri="{FF2B5EF4-FFF2-40B4-BE49-F238E27FC236}">
                  <a16:creationId xmlns:a16="http://schemas.microsoft.com/office/drawing/2014/main" id="{29F1E282-2FD0-DD04-01C8-60D461FBB1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41251" y="612800"/>
              <a:ext cx="260065" cy="260065"/>
            </a:xfrm>
            <a:prstGeom prst="rect">
              <a:avLst/>
            </a:prstGeom>
            <a:effectLst>
              <a:outerShdw blurRad="127000" dist="38100" dir="5400000" algn="t" rotWithShape="0">
                <a:schemeClr val="accent3"/>
              </a:outerShdw>
            </a:effectLst>
          </p:spPr>
        </p:pic>
        <p:sp>
          <p:nvSpPr>
            <p:cNvPr id="30" name="Rounded Rectangle 29">
              <a:extLst>
                <a:ext uri="{FF2B5EF4-FFF2-40B4-BE49-F238E27FC236}">
                  <a16:creationId xmlns:a16="http://schemas.microsoft.com/office/drawing/2014/main" id="{EB3BDBE1-910F-C809-7158-FDC2094736B1}"/>
                </a:ext>
              </a:extLst>
            </p:cNvPr>
            <p:cNvSpPr/>
            <p:nvPr/>
          </p:nvSpPr>
          <p:spPr>
            <a:xfrm>
              <a:off x="10427986" y="635791"/>
              <a:ext cx="1317147" cy="214086"/>
            </a:xfrm>
            <a:prstGeom prst="roundRect">
              <a:avLst>
                <a:gd name="adj" fmla="val 50000"/>
              </a:avLst>
            </a:prstGeom>
            <a:noFill/>
            <a:ln w="12700">
              <a:solidFill>
                <a:schemeClr val="bg1"/>
              </a:solidFill>
            </a:ln>
            <a:effectLst>
              <a:outerShdw blurRad="133217" dist="38100" dir="5400000" algn="t"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en-LT">
                <a:solidFill>
                  <a:srgbClr val="FFFFFF"/>
                </a:solidFill>
                <a:latin typeface="Calibri" panose="020F0502020204030204"/>
              </a:endParaRPr>
            </a:p>
          </p:txBody>
        </p:sp>
      </p:grpSp>
      <p:grpSp>
        <p:nvGrpSpPr>
          <p:cNvPr id="35" name="!!text 2022">
            <a:extLst>
              <a:ext uri="{FF2B5EF4-FFF2-40B4-BE49-F238E27FC236}">
                <a16:creationId xmlns:a16="http://schemas.microsoft.com/office/drawing/2014/main" id="{79063144-A843-B873-88B2-4F2C0588D116}"/>
              </a:ext>
            </a:extLst>
          </p:cNvPr>
          <p:cNvGrpSpPr/>
          <p:nvPr/>
        </p:nvGrpSpPr>
        <p:grpSpPr>
          <a:xfrm>
            <a:off x="652542" y="-2632999"/>
            <a:ext cx="6938118" cy="2770687"/>
            <a:chOff x="646133" y="530314"/>
            <a:chExt cx="4110425" cy="2083049"/>
          </a:xfrm>
          <a:noFill/>
        </p:grpSpPr>
        <p:sp>
          <p:nvSpPr>
            <p:cNvPr id="36" name="TextBox 35">
              <a:extLst>
                <a:ext uri="{FF2B5EF4-FFF2-40B4-BE49-F238E27FC236}">
                  <a16:creationId xmlns:a16="http://schemas.microsoft.com/office/drawing/2014/main" id="{2A4DF168-7DA9-D808-52CF-B21A88C940B7}"/>
                </a:ext>
              </a:extLst>
            </p:cNvPr>
            <p:cNvSpPr txBox="1"/>
            <p:nvPr/>
          </p:nvSpPr>
          <p:spPr>
            <a:xfrm>
              <a:off x="685889" y="530314"/>
              <a:ext cx="1909654" cy="320636"/>
            </a:xfrm>
            <a:prstGeom prst="roundRect">
              <a:avLst>
                <a:gd name="adj" fmla="val 23719"/>
              </a:avLst>
            </a:prstGeom>
            <a:grpFill/>
            <a:ln>
              <a:noFill/>
            </a:ln>
            <a:effectLst>
              <a:outerShdw blurRad="381000" dist="233764" dir="5400000" sx="102000" sy="102000" algn="ctr" rotWithShape="0">
                <a:prstClr val="black">
                  <a:alpha val="70000"/>
                </a:prstClr>
              </a:outerShdw>
            </a:effectLst>
          </p:spPr>
          <p:txBody>
            <a:bodyPr wrap="square" rtlCol="0">
              <a:spAutoFit/>
            </a:bodyPr>
            <a:lstStyle>
              <a:defPPr>
                <a:defRPr lang="en-LT"/>
              </a:defPPr>
              <a:lvl1pPr algn="ctr">
                <a:defRPr b="1" spc="300">
                  <a:solidFill>
                    <a:srgbClr val="00FFB3"/>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r>
                <a:rPr lang="en-LT">
                  <a:noFill/>
                </a:rPr>
                <a:t>2022 SALES </a:t>
              </a:r>
            </a:p>
          </p:txBody>
        </p:sp>
        <p:sp>
          <p:nvSpPr>
            <p:cNvPr id="37" name="!!Total Sales">
              <a:extLst>
                <a:ext uri="{FF2B5EF4-FFF2-40B4-BE49-F238E27FC236}">
                  <a16:creationId xmlns:a16="http://schemas.microsoft.com/office/drawing/2014/main" id="{3248AB4E-3921-EE32-B9EB-7EB4CC6F1B90}"/>
                </a:ext>
              </a:extLst>
            </p:cNvPr>
            <p:cNvSpPr txBox="1"/>
            <p:nvPr/>
          </p:nvSpPr>
          <p:spPr>
            <a:xfrm>
              <a:off x="646133" y="879715"/>
              <a:ext cx="2377250" cy="902427"/>
            </a:xfrm>
            <a:prstGeom prst="rect">
              <a:avLst/>
            </a:prstGeom>
            <a:grpFill/>
          </p:spPr>
          <p:txBody>
            <a:bodyPr wrap="none" rtlCol="0">
              <a:spAutoFit/>
            </a:bodyPr>
            <a:lstStyle/>
            <a:p>
              <a:pPr defTabSz="914446">
                <a:defRPr/>
              </a:pPr>
              <a:r>
                <a:rPr lang="en-LT" sz="7200" b="1">
                  <a:noFill/>
                  <a:latin typeface="Open Sans" panose="020B0606030504020204" pitchFamily="34" charset="0"/>
                  <a:ea typeface="Open Sans" panose="020B0606030504020204" pitchFamily="34" charset="0"/>
                  <a:cs typeface="Open Sans" panose="020B0606030504020204" pitchFamily="34" charset="0"/>
                </a:rPr>
                <a:t>€232</a:t>
              </a:r>
              <a:r>
                <a:rPr lang="en-LT" sz="3200" b="1">
                  <a:noFill/>
                  <a:latin typeface="Open Sans" panose="020B0606030504020204" pitchFamily="34" charset="0"/>
                  <a:ea typeface="Open Sans" panose="020B0606030504020204" pitchFamily="34" charset="0"/>
                  <a:cs typeface="Open Sans" panose="020B0606030504020204" pitchFamily="34" charset="0"/>
                </a:rPr>
                <a:t> </a:t>
              </a:r>
              <a:r>
                <a:rPr lang="en-LT" sz="7200" b="1">
                  <a:noFill/>
                  <a:latin typeface="Open Sans" panose="020B0606030504020204" pitchFamily="34" charset="0"/>
                  <a:ea typeface="Open Sans" panose="020B0606030504020204" pitchFamily="34" charset="0"/>
                  <a:cs typeface="Open Sans" panose="020B0606030504020204" pitchFamily="34" charset="0"/>
                </a:rPr>
                <a:t>100</a:t>
              </a:r>
            </a:p>
          </p:txBody>
        </p:sp>
        <p:sp>
          <p:nvSpPr>
            <p:cNvPr id="38" name="TextBox 37">
              <a:extLst>
                <a:ext uri="{FF2B5EF4-FFF2-40B4-BE49-F238E27FC236}">
                  <a16:creationId xmlns:a16="http://schemas.microsoft.com/office/drawing/2014/main" id="{A71A16D5-E2CC-302A-FB82-5E9432FEEFD0}"/>
                </a:ext>
              </a:extLst>
            </p:cNvPr>
            <p:cNvSpPr txBox="1"/>
            <p:nvPr/>
          </p:nvSpPr>
          <p:spPr>
            <a:xfrm>
              <a:off x="1674565" y="1949973"/>
              <a:ext cx="3081993" cy="173543"/>
            </a:xfrm>
            <a:prstGeom prst="rect">
              <a:avLst/>
            </a:prstGeom>
            <a:grpFill/>
          </p:spPr>
          <p:txBody>
            <a:bodyPr wrap="square" rtlCol="0">
              <a:spAutoFit/>
            </a:bodyPr>
            <a:lstStyle/>
            <a:p>
              <a:pPr defTabSz="914446">
                <a:defRPr/>
              </a:pPr>
              <a:r>
                <a:rPr lang="en-GB" sz="900" dirty="0">
                  <a:noFill/>
                  <a:latin typeface="Open Sans Light" panose="020B0306030504020204" pitchFamily="34" charset="0"/>
                  <a:ea typeface="Open Sans Light" panose="020B0306030504020204" pitchFamily="34" charset="0"/>
                  <a:cs typeface="Open Sans Light" panose="020B0306030504020204" pitchFamily="34" charset="0"/>
                </a:rPr>
                <a:t>Provide some key insights here on how your company sales did in 2022. Keep it short and sweet.</a:t>
              </a:r>
              <a:endParaRPr lang="en-LT" sz="900">
                <a:no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39" name="Group 38">
              <a:extLst>
                <a:ext uri="{FF2B5EF4-FFF2-40B4-BE49-F238E27FC236}">
                  <a16:creationId xmlns:a16="http://schemas.microsoft.com/office/drawing/2014/main" id="{870AD9FA-9C25-70DA-A948-CA9ABC76F76E}"/>
                </a:ext>
              </a:extLst>
            </p:cNvPr>
            <p:cNvGrpSpPr/>
            <p:nvPr/>
          </p:nvGrpSpPr>
          <p:grpSpPr>
            <a:xfrm>
              <a:off x="707571" y="1949973"/>
              <a:ext cx="1154280" cy="663390"/>
              <a:chOff x="922370" y="1959828"/>
              <a:chExt cx="1154280" cy="663390"/>
            </a:xfrm>
            <a:grpFill/>
          </p:grpSpPr>
          <p:sp>
            <p:nvSpPr>
              <p:cNvPr id="40" name="TextBox 39">
                <a:extLst>
                  <a:ext uri="{FF2B5EF4-FFF2-40B4-BE49-F238E27FC236}">
                    <a16:creationId xmlns:a16="http://schemas.microsoft.com/office/drawing/2014/main" id="{AAD3C63F-89AD-5BD7-C6B6-88819BEFC773}"/>
                  </a:ext>
                </a:extLst>
              </p:cNvPr>
              <p:cNvSpPr txBox="1"/>
              <p:nvPr/>
            </p:nvSpPr>
            <p:spPr>
              <a:xfrm>
                <a:off x="971731" y="1959828"/>
                <a:ext cx="1104919" cy="277670"/>
              </a:xfrm>
              <a:prstGeom prst="rect">
                <a:avLst/>
              </a:prstGeom>
              <a:grpFill/>
            </p:spPr>
            <p:txBody>
              <a:bodyPr wrap="square" rtlCol="0">
                <a:spAutoFit/>
              </a:bodyPr>
              <a:lstStyle/>
              <a:p>
                <a:pPr defTabSz="914446">
                  <a:defRPr/>
                </a:pPr>
                <a:r>
                  <a:rPr lang="en-LT" b="1" spc="300">
                    <a:noFill/>
                    <a:latin typeface="Open Sans" panose="020B0606030504020204" pitchFamily="34" charset="0"/>
                    <a:ea typeface="Open Sans" panose="020B0606030504020204" pitchFamily="34" charset="0"/>
                    <a:cs typeface="Open Sans" panose="020B0606030504020204" pitchFamily="34" charset="0"/>
                  </a:rPr>
                  <a:t>76,1%</a:t>
                </a:r>
              </a:p>
            </p:txBody>
          </p:sp>
          <p:sp>
            <p:nvSpPr>
              <p:cNvPr id="41" name="Triangle 40">
                <a:extLst>
                  <a:ext uri="{FF2B5EF4-FFF2-40B4-BE49-F238E27FC236}">
                    <a16:creationId xmlns:a16="http://schemas.microsoft.com/office/drawing/2014/main" id="{DF8980EB-5320-6D5D-642D-79D5D59A6C49}"/>
                  </a:ext>
                </a:extLst>
              </p:cNvPr>
              <p:cNvSpPr/>
              <p:nvPr/>
            </p:nvSpPr>
            <p:spPr>
              <a:xfrm>
                <a:off x="922370" y="2097291"/>
                <a:ext cx="98722" cy="8510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en-LT">
                  <a:noFill/>
                  <a:latin typeface="Calibri" panose="020F0502020204030204"/>
                </a:endParaRPr>
              </a:p>
            </p:txBody>
          </p:sp>
          <p:sp>
            <p:nvSpPr>
              <p:cNvPr id="42" name="TextBox 41">
                <a:extLst>
                  <a:ext uri="{FF2B5EF4-FFF2-40B4-BE49-F238E27FC236}">
                    <a16:creationId xmlns:a16="http://schemas.microsoft.com/office/drawing/2014/main" id="{CD0717E2-5C2D-102E-090A-52D618BBF1BB}"/>
                  </a:ext>
                </a:extLst>
              </p:cNvPr>
              <p:cNvSpPr txBox="1"/>
              <p:nvPr/>
            </p:nvSpPr>
            <p:spPr>
              <a:xfrm>
                <a:off x="1298524" y="2444013"/>
                <a:ext cx="594694" cy="179205"/>
              </a:xfrm>
              <a:prstGeom prst="roundRect">
                <a:avLst/>
              </a:prstGeom>
              <a:grpFill/>
              <a:ln>
                <a:noFill/>
              </a:ln>
              <a:effectLst>
                <a:outerShdw blurRad="381000" dist="233764" dir="5400000" sx="102000" sy="102000" algn="ctr" rotWithShape="0">
                  <a:prstClr val="black">
                    <a:alpha val="70000"/>
                  </a:prstClr>
                </a:outerShdw>
              </a:effectLst>
            </p:spPr>
            <p:txBody>
              <a:bodyPr wrap="square" rtlCol="0">
                <a:spAutoFit/>
              </a:bodyPr>
              <a:lstStyle>
                <a:defPPr>
                  <a:defRPr lang="en-LT"/>
                </a:defPPr>
                <a:lvl1pPr algn="ctr">
                  <a:defRPr b="1" spc="300">
                    <a:solidFill>
                      <a:srgbClr val="00FFB3"/>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r>
                  <a:rPr lang="en-LT" sz="800" spc="0">
                    <a:noFill/>
                  </a:rPr>
                  <a:t>VS 2021</a:t>
                </a:r>
              </a:p>
            </p:txBody>
          </p:sp>
        </p:grpSp>
      </p:grpSp>
      <p:grpSp>
        <p:nvGrpSpPr>
          <p:cNvPr id="20" name="!!text 2021">
            <a:extLst>
              <a:ext uri="{FF2B5EF4-FFF2-40B4-BE49-F238E27FC236}">
                <a16:creationId xmlns:a16="http://schemas.microsoft.com/office/drawing/2014/main" id="{C76D276F-F9E6-3F9C-4F1C-C8A32B006B18}"/>
              </a:ext>
            </a:extLst>
          </p:cNvPr>
          <p:cNvGrpSpPr/>
          <p:nvPr/>
        </p:nvGrpSpPr>
        <p:grpSpPr>
          <a:xfrm>
            <a:off x="702714" y="592567"/>
            <a:ext cx="6130140" cy="7205049"/>
            <a:chOff x="646133" y="530314"/>
            <a:chExt cx="6447765" cy="5416877"/>
          </a:xfrm>
        </p:grpSpPr>
        <p:sp>
          <p:nvSpPr>
            <p:cNvPr id="21" name="TextBox 20">
              <a:extLst>
                <a:ext uri="{FF2B5EF4-FFF2-40B4-BE49-F238E27FC236}">
                  <a16:creationId xmlns:a16="http://schemas.microsoft.com/office/drawing/2014/main" id="{901E4310-F922-9BC1-9E06-E14594C4DC17}"/>
                </a:ext>
              </a:extLst>
            </p:cNvPr>
            <p:cNvSpPr txBox="1"/>
            <p:nvPr/>
          </p:nvSpPr>
          <p:spPr>
            <a:xfrm>
              <a:off x="685888" y="530314"/>
              <a:ext cx="2112685" cy="320636"/>
            </a:xfrm>
            <a:prstGeom prst="roundRect">
              <a:avLst>
                <a:gd name="adj" fmla="val 23719"/>
              </a:avLst>
            </a:prstGeom>
            <a:gradFill>
              <a:gsLst>
                <a:gs pos="0">
                  <a:schemeClr val="tx1">
                    <a:lumMod val="75000"/>
                    <a:lumOff val="25000"/>
                  </a:schemeClr>
                </a:gs>
                <a:gs pos="100000">
                  <a:schemeClr val="tx1"/>
                </a:gs>
              </a:gsLst>
              <a:lin ang="5400000" scaled="1"/>
            </a:gradFill>
            <a:ln>
              <a:noFill/>
            </a:ln>
            <a:effectLst>
              <a:outerShdw blurRad="381000" dist="233764" dir="5400000" sx="102000" sy="102000" algn="ctr" rotWithShape="0">
                <a:prstClr val="black">
                  <a:alpha val="70000"/>
                </a:prstClr>
              </a:outerShdw>
            </a:effectLst>
          </p:spPr>
          <p:txBody>
            <a:bodyPr wrap="square" rtlCol="0">
              <a:spAutoFit/>
            </a:bodyPr>
            <a:lstStyle>
              <a:defPPr>
                <a:defRPr lang="en-LT"/>
              </a:defPPr>
              <a:lvl1pPr algn="ctr">
                <a:defRPr b="1" spc="300">
                  <a:solidFill>
                    <a:srgbClr val="00FFB3"/>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r>
                <a:rPr lang="en-GB" dirty="0">
                  <a:solidFill>
                    <a:srgbClr val="00F1FF"/>
                  </a:solidFill>
                </a:rPr>
                <a:t>TECH. 7</a:t>
              </a:r>
              <a:endParaRPr lang="en-LT" dirty="0">
                <a:solidFill>
                  <a:srgbClr val="00F1FF"/>
                </a:solidFill>
              </a:endParaRPr>
            </a:p>
          </p:txBody>
        </p:sp>
        <p:sp>
          <p:nvSpPr>
            <p:cNvPr id="22" name="!!Total Sales">
              <a:extLst>
                <a:ext uri="{FF2B5EF4-FFF2-40B4-BE49-F238E27FC236}">
                  <a16:creationId xmlns:a16="http://schemas.microsoft.com/office/drawing/2014/main" id="{1439042E-0665-EB22-0129-D704B7E53A6F}"/>
                </a:ext>
              </a:extLst>
            </p:cNvPr>
            <p:cNvSpPr txBox="1"/>
            <p:nvPr/>
          </p:nvSpPr>
          <p:spPr>
            <a:xfrm>
              <a:off x="646133" y="879715"/>
              <a:ext cx="6447765" cy="5067476"/>
            </a:xfrm>
            <a:prstGeom prst="rect">
              <a:avLst/>
            </a:prstGeom>
            <a:noFill/>
          </p:spPr>
          <p:txBody>
            <a:bodyPr wrap="none" rtlCol="0">
              <a:spAutoFit/>
            </a:bodyPr>
            <a:lstStyle/>
            <a:p>
              <a:pPr defTabSz="914446">
                <a:defRPr/>
              </a:pPr>
              <a:r>
                <a:rPr lang="en-GB" sz="72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RADIX</a:t>
              </a:r>
            </a:p>
            <a:p>
              <a:pPr defTabSz="914446">
                <a:defRPr/>
              </a:pPr>
              <a:r>
                <a:rPr lang="en-GB" sz="72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CONVERSION</a:t>
              </a:r>
            </a:p>
            <a:p>
              <a:pPr defTabSz="914446">
                <a:defRPr/>
              </a:pPr>
              <a:r>
                <a:rPr lang="en-GB" sz="72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METHOD</a:t>
              </a:r>
            </a:p>
            <a:p>
              <a:pPr defTabSz="914446">
                <a:defRPr/>
              </a:pPr>
              <a:r>
                <a:rPr lang="en-GB" sz="72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 </a:t>
              </a:r>
            </a:p>
            <a:p>
              <a:pPr defTabSz="914446">
                <a:defRPr/>
              </a:pPr>
              <a:r>
                <a:rPr lang="en-GB" sz="72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 </a:t>
              </a:r>
            </a:p>
            <a:p>
              <a:pPr defTabSz="914446">
                <a:defRPr/>
              </a:pPr>
              <a:endParaRPr lang="en-LT" sz="7200" b="1"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id="{55814D6F-FF60-A15F-9904-2187A002BC17}"/>
                </a:ext>
              </a:extLst>
            </p:cNvPr>
            <p:cNvSpPr txBox="1"/>
            <p:nvPr/>
          </p:nvSpPr>
          <p:spPr>
            <a:xfrm>
              <a:off x="1967820" y="1949973"/>
              <a:ext cx="3081993" cy="173543"/>
            </a:xfrm>
            <a:prstGeom prst="rect">
              <a:avLst/>
            </a:prstGeom>
            <a:noFill/>
          </p:spPr>
          <p:txBody>
            <a:bodyPr wrap="square" rtlCol="0">
              <a:spAutoFit/>
            </a:bodyPr>
            <a:lstStyle/>
            <a:p>
              <a:pPr defTabSz="914446">
                <a:defRPr/>
              </a:pPr>
              <a:endParaRPr lang="en-LT" sz="900" dirty="0">
                <a:solidFill>
                  <a:srgbClr val="FFFFFF">
                    <a:alpha val="70000"/>
                  </a:srgb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24" name="Group 23">
              <a:extLst>
                <a:ext uri="{FF2B5EF4-FFF2-40B4-BE49-F238E27FC236}">
                  <a16:creationId xmlns:a16="http://schemas.microsoft.com/office/drawing/2014/main" id="{8BD288FF-4721-02B4-CCA9-183E5495C6ED}"/>
                </a:ext>
              </a:extLst>
            </p:cNvPr>
            <p:cNvGrpSpPr/>
            <p:nvPr/>
          </p:nvGrpSpPr>
          <p:grpSpPr>
            <a:xfrm>
              <a:off x="730478" y="2046255"/>
              <a:ext cx="1048059" cy="1586918"/>
              <a:chOff x="945277" y="2056110"/>
              <a:chExt cx="1048059" cy="1586918"/>
            </a:xfrm>
          </p:grpSpPr>
          <p:sp>
            <p:nvSpPr>
              <p:cNvPr id="26" name="Triangle 25">
                <a:extLst>
                  <a:ext uri="{FF2B5EF4-FFF2-40B4-BE49-F238E27FC236}">
                    <a16:creationId xmlns:a16="http://schemas.microsoft.com/office/drawing/2014/main" id="{58CCB6A4-3184-B107-E8BF-29C60BBC6352}"/>
                  </a:ext>
                </a:extLst>
              </p:cNvPr>
              <p:cNvSpPr/>
              <p:nvPr/>
            </p:nvSpPr>
            <p:spPr>
              <a:xfrm>
                <a:off x="945277" y="2056110"/>
                <a:ext cx="98722" cy="8510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en-LT">
                  <a:solidFill>
                    <a:srgbClr val="00F1FF"/>
                  </a:solidFill>
                  <a:latin typeface="Calibri" panose="020F0502020204030204"/>
                </a:endParaRPr>
              </a:p>
            </p:txBody>
          </p:sp>
          <p:sp>
            <p:nvSpPr>
              <p:cNvPr id="27" name="TextBox 26">
                <a:extLst>
                  <a:ext uri="{FF2B5EF4-FFF2-40B4-BE49-F238E27FC236}">
                    <a16:creationId xmlns:a16="http://schemas.microsoft.com/office/drawing/2014/main" id="{46FA3E0D-3C59-4EB6-2A73-42FE8529031E}"/>
                  </a:ext>
                </a:extLst>
              </p:cNvPr>
              <p:cNvSpPr txBox="1"/>
              <p:nvPr/>
            </p:nvSpPr>
            <p:spPr>
              <a:xfrm>
                <a:off x="1276953" y="3463823"/>
                <a:ext cx="716383" cy="179205"/>
              </a:xfrm>
              <a:prstGeom prst="roundRect">
                <a:avLst/>
              </a:prstGeom>
              <a:gradFill>
                <a:gsLst>
                  <a:gs pos="0">
                    <a:schemeClr val="tx1">
                      <a:lumMod val="75000"/>
                      <a:lumOff val="25000"/>
                    </a:schemeClr>
                  </a:gs>
                  <a:gs pos="100000">
                    <a:schemeClr val="tx1"/>
                  </a:gs>
                </a:gsLst>
                <a:lin ang="5400000" scaled="1"/>
              </a:gradFill>
              <a:ln>
                <a:noFill/>
              </a:ln>
              <a:effectLst>
                <a:outerShdw blurRad="381000" dist="233764" dir="5400000" sx="102000" sy="102000" algn="ctr" rotWithShape="0">
                  <a:prstClr val="black">
                    <a:alpha val="70000"/>
                  </a:prstClr>
                </a:outerShdw>
              </a:effectLst>
            </p:spPr>
            <p:txBody>
              <a:bodyPr wrap="square" rtlCol="0">
                <a:spAutoFit/>
              </a:bodyPr>
              <a:lstStyle>
                <a:defPPr>
                  <a:defRPr lang="en-LT"/>
                </a:defPPr>
                <a:lvl1pPr algn="ctr">
                  <a:defRPr b="1" spc="300">
                    <a:solidFill>
                      <a:srgbClr val="00FFB3"/>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endParaRPr lang="en-LT" sz="800" spc="0" dirty="0">
                  <a:solidFill>
                    <a:srgbClr val="00F1FF"/>
                  </a:solidFill>
                </a:endParaRPr>
              </a:p>
            </p:txBody>
          </p:sp>
        </p:grpSp>
      </p:grpSp>
      <p:pic>
        <p:nvPicPr>
          <p:cNvPr id="44" name="Picture 11">
            <a:extLst>
              <a:ext uri="{FF2B5EF4-FFF2-40B4-BE49-F238E27FC236}">
                <a16:creationId xmlns:a16="http://schemas.microsoft.com/office/drawing/2014/main" id="{02FF5238-FDB1-45F6-91F3-55332603BAFD}"/>
              </a:ext>
            </a:extLst>
          </p:cNvPr>
          <p:cNvPicPr>
            <a:picLocks noChangeAspect="1"/>
          </p:cNvPicPr>
          <p:nvPr/>
        </p:nvPicPr>
        <p:blipFill>
          <a:blip r:embed="rId6"/>
          <a:srcRect r="2228"/>
          <a:stretch>
            <a:fillRect/>
          </a:stretch>
        </p:blipFill>
        <p:spPr>
          <a:xfrm>
            <a:off x="6734599" y="2142317"/>
            <a:ext cx="5356025" cy="3265012"/>
          </a:xfrm>
          <a:prstGeom prst="rect">
            <a:avLst/>
          </a:prstGeom>
        </p:spPr>
      </p:pic>
      <p:sp>
        <p:nvSpPr>
          <p:cNvPr id="45" name="TextBox 5">
            <a:extLst>
              <a:ext uri="{FF2B5EF4-FFF2-40B4-BE49-F238E27FC236}">
                <a16:creationId xmlns:a16="http://schemas.microsoft.com/office/drawing/2014/main" id="{45BA129A-06F5-4AA6-8821-46C59AC0FD00}"/>
              </a:ext>
            </a:extLst>
          </p:cNvPr>
          <p:cNvSpPr txBox="1"/>
          <p:nvPr/>
        </p:nvSpPr>
        <p:spPr>
          <a:xfrm>
            <a:off x="685930" y="4725432"/>
            <a:ext cx="4694597" cy="975332"/>
          </a:xfrm>
          <a:prstGeom prst="rect">
            <a:avLst/>
          </a:prstGeom>
        </p:spPr>
        <p:txBody>
          <a:bodyPr lIns="0" tIns="0" rIns="0" bIns="0" rtlCol="0" anchor="t">
            <a:spAutoFit/>
          </a:bodyPr>
          <a:lstStyle/>
          <a:p>
            <a:pPr>
              <a:lnSpc>
                <a:spcPts val="2600"/>
              </a:lnSpc>
            </a:pPr>
            <a:r>
              <a:rPr lang="en-US" sz="2000" dirty="0">
                <a:solidFill>
                  <a:srgbClr val="FFFFFF"/>
                </a:solidFill>
                <a:latin typeface="Garet"/>
              </a:rPr>
              <a:t>In this method the radix or the base is converted into another radix or base, usually 2(binary) or 10.</a:t>
            </a:r>
          </a:p>
        </p:txBody>
      </p:sp>
      <p:sp>
        <p:nvSpPr>
          <p:cNvPr id="46" name="!!2022">
            <a:hlinkClick r:id="" action="ppaction://hlinkshowjump?jump=previousslide"/>
            <a:extLst>
              <a:ext uri="{FF2B5EF4-FFF2-40B4-BE49-F238E27FC236}">
                <a16:creationId xmlns:a16="http://schemas.microsoft.com/office/drawing/2014/main" id="{95AA8669-C2D9-4556-B4FB-9D69CA252648}"/>
              </a:ext>
            </a:extLst>
          </p:cNvPr>
          <p:cNvSpPr txBox="1"/>
          <p:nvPr/>
        </p:nvSpPr>
        <p:spPr>
          <a:xfrm>
            <a:off x="6391754" y="538460"/>
            <a:ext cx="1098672" cy="276999"/>
          </a:xfrm>
          <a:prstGeom prst="rect">
            <a:avLst/>
          </a:prstGeom>
          <a:noFill/>
        </p:spPr>
        <p:txBody>
          <a:bodyPr wrap="square" rtlCol="0">
            <a:spAutoFit/>
          </a:bodyPr>
          <a:lstStyle>
            <a:defPPr>
              <a:defRPr lang="en-LT"/>
            </a:defPPr>
            <a:lvl1pPr algn="ctr">
              <a:defRPr sz="1200" b="1">
                <a:solidFill>
                  <a:schemeClr val="bg1">
                    <a:alpha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r>
              <a:rPr lang="en-GB" dirty="0">
                <a:solidFill>
                  <a:srgbClr val="FFFFFF">
                    <a:alpha val="40000"/>
                  </a:srgbClr>
                </a:solidFill>
              </a:rPr>
              <a:t>GROUP</a:t>
            </a:r>
            <a:endParaRPr lang="en-LT" dirty="0">
              <a:solidFill>
                <a:srgbClr val="FFFFFF">
                  <a:alpha val="40000"/>
                </a:srgbClr>
              </a:solidFill>
            </a:endParaRPr>
          </a:p>
        </p:txBody>
      </p:sp>
      <p:sp>
        <p:nvSpPr>
          <p:cNvPr id="47" name="!!2021">
            <a:extLst>
              <a:ext uri="{FF2B5EF4-FFF2-40B4-BE49-F238E27FC236}">
                <a16:creationId xmlns:a16="http://schemas.microsoft.com/office/drawing/2014/main" id="{35E7A242-1AE8-4FD8-B743-3C67E3BAE89D}"/>
              </a:ext>
            </a:extLst>
          </p:cNvPr>
          <p:cNvSpPr txBox="1"/>
          <p:nvPr/>
        </p:nvSpPr>
        <p:spPr>
          <a:xfrm>
            <a:off x="7177629" y="480546"/>
            <a:ext cx="754259" cy="369332"/>
          </a:xfrm>
          <a:prstGeom prst="rect">
            <a:avLst/>
          </a:prstGeom>
          <a:noFill/>
        </p:spPr>
        <p:txBody>
          <a:bodyPr wrap="square" rtlCol="0">
            <a:spAutoFit/>
          </a:bodyPr>
          <a:lstStyle>
            <a:defPPr>
              <a:defRPr lang="en-LT"/>
            </a:defPPr>
            <a:lvl1pPr algn="ct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r>
              <a:rPr lang="en-GB" dirty="0">
                <a:solidFill>
                  <a:srgbClr val="FFFFFF"/>
                </a:solidFill>
              </a:rPr>
              <a:t>7</a:t>
            </a:r>
            <a:endParaRPr lang="en-LT" dirty="0">
              <a:solidFill>
                <a:srgbClr val="FFFFFF"/>
              </a:solidFill>
            </a:endParaRPr>
          </a:p>
        </p:txBody>
      </p:sp>
      <p:cxnSp>
        <p:nvCxnSpPr>
          <p:cNvPr id="48" name="!!line">
            <a:extLst>
              <a:ext uri="{FF2B5EF4-FFF2-40B4-BE49-F238E27FC236}">
                <a16:creationId xmlns:a16="http://schemas.microsoft.com/office/drawing/2014/main" id="{2188018F-EF78-4760-925D-BFAADAE07A95}"/>
              </a:ext>
            </a:extLst>
          </p:cNvPr>
          <p:cNvCxnSpPr>
            <a:cxnSpLocks/>
          </p:cNvCxnSpPr>
          <p:nvPr/>
        </p:nvCxnSpPr>
        <p:spPr>
          <a:xfrm>
            <a:off x="7311564" y="849163"/>
            <a:ext cx="357725" cy="0"/>
          </a:xfrm>
          <a:prstGeom prst="line">
            <a:avLst/>
          </a:prstGeom>
          <a:ln w="38100" cap="rnd">
            <a:solidFill>
              <a:schemeClr val="accent3"/>
            </a:solidFill>
            <a:round/>
          </a:ln>
          <a:effectLst>
            <a:outerShdw blurRad="381000" dist="38100" dir="5400000" algn="t" rotWithShape="0">
              <a:schemeClr val="accent3"/>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8166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a:extLst>
              <a:ext uri="{FF2B5EF4-FFF2-40B4-BE49-F238E27FC236}">
                <a16:creationId xmlns:a16="http://schemas.microsoft.com/office/drawing/2014/main" id="{1D018EAA-CF9E-4099-96CA-B0BA78B5B17C}"/>
              </a:ext>
            </a:extLst>
          </p:cNvPr>
          <p:cNvPicPr>
            <a:picLocks noChangeAspect="1"/>
          </p:cNvPicPr>
          <p:nvPr/>
        </p:nvPicPr>
        <p:blipFill>
          <a:blip r:embed="rId2"/>
          <a:srcRect l="22048" t="70835" r="180"/>
          <a:stretch>
            <a:fillRect/>
          </a:stretch>
        </p:blipFill>
        <p:spPr>
          <a:xfrm>
            <a:off x="0" y="-42581"/>
            <a:ext cx="12192000" cy="6900581"/>
          </a:xfrm>
          <a:prstGeom prst="rect">
            <a:avLst/>
          </a:prstGeom>
        </p:spPr>
      </p:pic>
      <p:sp>
        <p:nvSpPr>
          <p:cNvPr id="34" name="gradient bg">
            <a:extLst>
              <a:ext uri="{FF2B5EF4-FFF2-40B4-BE49-F238E27FC236}">
                <a16:creationId xmlns:a16="http://schemas.microsoft.com/office/drawing/2014/main" id="{8CE89FA7-2627-4E6C-8E22-09369B279821}"/>
              </a:ext>
            </a:extLst>
          </p:cNvPr>
          <p:cNvSpPr/>
          <p:nvPr/>
        </p:nvSpPr>
        <p:spPr>
          <a:xfrm flipV="1">
            <a:off x="0" y="6858001"/>
            <a:ext cx="12192000" cy="1551627"/>
          </a:xfrm>
          <a:prstGeom prst="rect">
            <a:avLst/>
          </a:prstGeom>
          <a:gradFill>
            <a:gsLst>
              <a:gs pos="99000">
                <a:srgbClr val="5177FF"/>
              </a:gs>
              <a:gs pos="0">
                <a:srgbClr val="5177FF">
                  <a:alpha val="0"/>
                </a:srgbClr>
              </a:gs>
              <a:gs pos="45000">
                <a:srgbClr val="5177FF">
                  <a:alpha val="3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en-LT">
              <a:solidFill>
                <a:srgbClr val="FFFFFF"/>
              </a:solidFill>
              <a:latin typeface="Calibri" panose="020F0502020204030204"/>
            </a:endParaRPr>
          </a:p>
        </p:txBody>
      </p:sp>
      <p:graphicFrame>
        <p:nvGraphicFramePr>
          <p:cNvPr id="35" name="!!sales 2021">
            <a:extLst>
              <a:ext uri="{FF2B5EF4-FFF2-40B4-BE49-F238E27FC236}">
                <a16:creationId xmlns:a16="http://schemas.microsoft.com/office/drawing/2014/main" id="{1E2373D1-7CC3-4108-86DE-D90794BF74F1}"/>
              </a:ext>
            </a:extLst>
          </p:cNvPr>
          <p:cNvGraphicFramePr/>
          <p:nvPr/>
        </p:nvGraphicFramePr>
        <p:xfrm>
          <a:off x="-1309688" y="8353787"/>
          <a:ext cx="14811376" cy="307613"/>
        </p:xfrm>
        <a:graphic>
          <a:graphicData uri="http://schemas.openxmlformats.org/drawingml/2006/chart">
            <c:chart xmlns:c="http://schemas.openxmlformats.org/drawingml/2006/chart" xmlns:r="http://schemas.openxmlformats.org/officeDocument/2006/relationships" r:id="rId3"/>
          </a:graphicData>
        </a:graphic>
      </p:graphicFrame>
      <p:grpSp>
        <p:nvGrpSpPr>
          <p:cNvPr id="36" name="Search icon">
            <a:extLst>
              <a:ext uri="{FF2B5EF4-FFF2-40B4-BE49-F238E27FC236}">
                <a16:creationId xmlns:a16="http://schemas.microsoft.com/office/drawing/2014/main" id="{9E7156FD-3A60-4950-908D-FCD7CF940B9A}"/>
              </a:ext>
            </a:extLst>
          </p:cNvPr>
          <p:cNvGrpSpPr/>
          <p:nvPr/>
        </p:nvGrpSpPr>
        <p:grpSpPr>
          <a:xfrm>
            <a:off x="10141252" y="612801"/>
            <a:ext cx="1603882" cy="260065"/>
            <a:chOff x="10141251" y="612800"/>
            <a:chExt cx="1603882" cy="260065"/>
          </a:xfrm>
        </p:grpSpPr>
        <p:pic>
          <p:nvPicPr>
            <p:cNvPr id="37" name="Graphic 36" descr="Magnifying glass outline">
              <a:extLst>
                <a:ext uri="{FF2B5EF4-FFF2-40B4-BE49-F238E27FC236}">
                  <a16:creationId xmlns:a16="http://schemas.microsoft.com/office/drawing/2014/main" id="{F7D489C6-314E-427C-95B2-B187906C5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41251" y="612800"/>
              <a:ext cx="260065" cy="260065"/>
            </a:xfrm>
            <a:prstGeom prst="rect">
              <a:avLst/>
            </a:prstGeom>
            <a:effectLst>
              <a:outerShdw blurRad="127000" dist="38100" dir="5400000" algn="t" rotWithShape="0">
                <a:schemeClr val="accent3"/>
              </a:outerShdw>
            </a:effectLst>
          </p:spPr>
        </p:pic>
        <p:sp>
          <p:nvSpPr>
            <p:cNvPr id="38" name="Rounded Rectangle 29">
              <a:extLst>
                <a:ext uri="{FF2B5EF4-FFF2-40B4-BE49-F238E27FC236}">
                  <a16:creationId xmlns:a16="http://schemas.microsoft.com/office/drawing/2014/main" id="{FC277575-4374-4C31-B79C-86403A0E0DCF}"/>
                </a:ext>
              </a:extLst>
            </p:cNvPr>
            <p:cNvSpPr/>
            <p:nvPr/>
          </p:nvSpPr>
          <p:spPr>
            <a:xfrm>
              <a:off x="10427986" y="635791"/>
              <a:ext cx="1317147" cy="214086"/>
            </a:xfrm>
            <a:prstGeom prst="roundRect">
              <a:avLst>
                <a:gd name="adj" fmla="val 50000"/>
              </a:avLst>
            </a:prstGeom>
            <a:noFill/>
            <a:ln w="12700">
              <a:solidFill>
                <a:schemeClr val="bg1"/>
              </a:solidFill>
            </a:ln>
            <a:effectLst>
              <a:outerShdw blurRad="133217" dist="38100" dir="5400000" algn="t"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en-LT">
                <a:solidFill>
                  <a:srgbClr val="FFFFFF"/>
                </a:solidFill>
                <a:latin typeface="Calibri" panose="020F0502020204030204"/>
              </a:endParaRPr>
            </a:p>
          </p:txBody>
        </p:sp>
      </p:grpSp>
      <p:grpSp>
        <p:nvGrpSpPr>
          <p:cNvPr id="39" name="!!text 2022">
            <a:extLst>
              <a:ext uri="{FF2B5EF4-FFF2-40B4-BE49-F238E27FC236}">
                <a16:creationId xmlns:a16="http://schemas.microsoft.com/office/drawing/2014/main" id="{1FBA43BA-0F1A-4370-9138-FA7A7372F504}"/>
              </a:ext>
            </a:extLst>
          </p:cNvPr>
          <p:cNvGrpSpPr/>
          <p:nvPr/>
        </p:nvGrpSpPr>
        <p:grpSpPr>
          <a:xfrm>
            <a:off x="652542" y="-2632999"/>
            <a:ext cx="6938118" cy="2770687"/>
            <a:chOff x="646133" y="530314"/>
            <a:chExt cx="4110425" cy="2083049"/>
          </a:xfrm>
          <a:noFill/>
        </p:grpSpPr>
        <p:sp>
          <p:nvSpPr>
            <p:cNvPr id="40" name="TextBox 39">
              <a:extLst>
                <a:ext uri="{FF2B5EF4-FFF2-40B4-BE49-F238E27FC236}">
                  <a16:creationId xmlns:a16="http://schemas.microsoft.com/office/drawing/2014/main" id="{7D526DCA-0D35-437C-9E34-86FB5B458952}"/>
                </a:ext>
              </a:extLst>
            </p:cNvPr>
            <p:cNvSpPr txBox="1"/>
            <p:nvPr/>
          </p:nvSpPr>
          <p:spPr>
            <a:xfrm>
              <a:off x="685889" y="530314"/>
              <a:ext cx="1909654" cy="320636"/>
            </a:xfrm>
            <a:prstGeom prst="roundRect">
              <a:avLst>
                <a:gd name="adj" fmla="val 23719"/>
              </a:avLst>
            </a:prstGeom>
            <a:grpFill/>
            <a:ln>
              <a:noFill/>
            </a:ln>
            <a:effectLst>
              <a:outerShdw blurRad="381000" dist="233764" dir="5400000" sx="102000" sy="102000" algn="ctr" rotWithShape="0">
                <a:prstClr val="black">
                  <a:alpha val="70000"/>
                </a:prstClr>
              </a:outerShdw>
            </a:effectLst>
          </p:spPr>
          <p:txBody>
            <a:bodyPr wrap="square" rtlCol="0">
              <a:spAutoFit/>
            </a:bodyPr>
            <a:lstStyle>
              <a:defPPr>
                <a:defRPr lang="en-LT"/>
              </a:defPPr>
              <a:lvl1pPr algn="ctr">
                <a:defRPr b="1" spc="300">
                  <a:solidFill>
                    <a:srgbClr val="00FFB3"/>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r>
                <a:rPr lang="en-LT">
                  <a:noFill/>
                </a:rPr>
                <a:t>2022 SALES </a:t>
              </a:r>
            </a:p>
          </p:txBody>
        </p:sp>
        <p:sp>
          <p:nvSpPr>
            <p:cNvPr id="41" name="!!Total Sales">
              <a:extLst>
                <a:ext uri="{FF2B5EF4-FFF2-40B4-BE49-F238E27FC236}">
                  <a16:creationId xmlns:a16="http://schemas.microsoft.com/office/drawing/2014/main" id="{F0414195-D1F5-42E2-AF2B-222B294B0307}"/>
                </a:ext>
              </a:extLst>
            </p:cNvPr>
            <p:cNvSpPr txBox="1"/>
            <p:nvPr/>
          </p:nvSpPr>
          <p:spPr>
            <a:xfrm>
              <a:off x="646133" y="879715"/>
              <a:ext cx="2377250" cy="902427"/>
            </a:xfrm>
            <a:prstGeom prst="rect">
              <a:avLst/>
            </a:prstGeom>
            <a:grpFill/>
          </p:spPr>
          <p:txBody>
            <a:bodyPr wrap="none" rtlCol="0">
              <a:spAutoFit/>
            </a:bodyPr>
            <a:lstStyle/>
            <a:p>
              <a:pPr defTabSz="914446">
                <a:defRPr/>
              </a:pPr>
              <a:r>
                <a:rPr lang="en-LT" sz="7200" b="1">
                  <a:noFill/>
                  <a:latin typeface="Open Sans" panose="020B0606030504020204" pitchFamily="34" charset="0"/>
                  <a:ea typeface="Open Sans" panose="020B0606030504020204" pitchFamily="34" charset="0"/>
                  <a:cs typeface="Open Sans" panose="020B0606030504020204" pitchFamily="34" charset="0"/>
                </a:rPr>
                <a:t>€232</a:t>
              </a:r>
              <a:r>
                <a:rPr lang="en-LT" sz="3200" b="1">
                  <a:noFill/>
                  <a:latin typeface="Open Sans" panose="020B0606030504020204" pitchFamily="34" charset="0"/>
                  <a:ea typeface="Open Sans" panose="020B0606030504020204" pitchFamily="34" charset="0"/>
                  <a:cs typeface="Open Sans" panose="020B0606030504020204" pitchFamily="34" charset="0"/>
                </a:rPr>
                <a:t> </a:t>
              </a:r>
              <a:r>
                <a:rPr lang="en-LT" sz="7200" b="1">
                  <a:noFill/>
                  <a:latin typeface="Open Sans" panose="020B0606030504020204" pitchFamily="34" charset="0"/>
                  <a:ea typeface="Open Sans" panose="020B0606030504020204" pitchFamily="34" charset="0"/>
                  <a:cs typeface="Open Sans" panose="020B0606030504020204" pitchFamily="34" charset="0"/>
                </a:rPr>
                <a:t>100</a:t>
              </a:r>
            </a:p>
          </p:txBody>
        </p:sp>
        <p:sp>
          <p:nvSpPr>
            <p:cNvPr id="42" name="TextBox 41">
              <a:extLst>
                <a:ext uri="{FF2B5EF4-FFF2-40B4-BE49-F238E27FC236}">
                  <a16:creationId xmlns:a16="http://schemas.microsoft.com/office/drawing/2014/main" id="{AB85659C-49E6-4F10-A663-FE009B21E1C0}"/>
                </a:ext>
              </a:extLst>
            </p:cNvPr>
            <p:cNvSpPr txBox="1"/>
            <p:nvPr/>
          </p:nvSpPr>
          <p:spPr>
            <a:xfrm>
              <a:off x="1674565" y="1949973"/>
              <a:ext cx="3081993" cy="173543"/>
            </a:xfrm>
            <a:prstGeom prst="rect">
              <a:avLst/>
            </a:prstGeom>
            <a:grpFill/>
          </p:spPr>
          <p:txBody>
            <a:bodyPr wrap="square" rtlCol="0">
              <a:spAutoFit/>
            </a:bodyPr>
            <a:lstStyle/>
            <a:p>
              <a:pPr defTabSz="914446">
                <a:defRPr/>
              </a:pPr>
              <a:r>
                <a:rPr lang="en-GB" sz="900" dirty="0">
                  <a:noFill/>
                  <a:latin typeface="Open Sans Light" panose="020B0306030504020204" pitchFamily="34" charset="0"/>
                  <a:ea typeface="Open Sans Light" panose="020B0306030504020204" pitchFamily="34" charset="0"/>
                  <a:cs typeface="Open Sans Light" panose="020B0306030504020204" pitchFamily="34" charset="0"/>
                </a:rPr>
                <a:t>Provide some key insights here on how your company sales did in 2022. Keep it short and sweet.</a:t>
              </a:r>
              <a:endParaRPr lang="en-LT" sz="900">
                <a:no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43" name="Group 42">
              <a:extLst>
                <a:ext uri="{FF2B5EF4-FFF2-40B4-BE49-F238E27FC236}">
                  <a16:creationId xmlns:a16="http://schemas.microsoft.com/office/drawing/2014/main" id="{7D4BA502-066A-4DA8-8025-615EBC2B0942}"/>
                </a:ext>
              </a:extLst>
            </p:cNvPr>
            <p:cNvGrpSpPr/>
            <p:nvPr/>
          </p:nvGrpSpPr>
          <p:grpSpPr>
            <a:xfrm>
              <a:off x="707571" y="1949973"/>
              <a:ext cx="1154280" cy="663390"/>
              <a:chOff x="922370" y="1959828"/>
              <a:chExt cx="1154280" cy="663390"/>
            </a:xfrm>
            <a:grpFill/>
          </p:grpSpPr>
          <p:sp>
            <p:nvSpPr>
              <p:cNvPr id="44" name="TextBox 43">
                <a:extLst>
                  <a:ext uri="{FF2B5EF4-FFF2-40B4-BE49-F238E27FC236}">
                    <a16:creationId xmlns:a16="http://schemas.microsoft.com/office/drawing/2014/main" id="{80EA5908-1E2A-4A5C-9A6E-273C6F441EBA}"/>
                  </a:ext>
                </a:extLst>
              </p:cNvPr>
              <p:cNvSpPr txBox="1"/>
              <p:nvPr/>
            </p:nvSpPr>
            <p:spPr>
              <a:xfrm>
                <a:off x="971731" y="1959828"/>
                <a:ext cx="1104919" cy="277670"/>
              </a:xfrm>
              <a:prstGeom prst="rect">
                <a:avLst/>
              </a:prstGeom>
              <a:grpFill/>
            </p:spPr>
            <p:txBody>
              <a:bodyPr wrap="square" rtlCol="0">
                <a:spAutoFit/>
              </a:bodyPr>
              <a:lstStyle/>
              <a:p>
                <a:pPr defTabSz="914446">
                  <a:defRPr/>
                </a:pPr>
                <a:r>
                  <a:rPr lang="en-LT" b="1" spc="300">
                    <a:noFill/>
                    <a:latin typeface="Open Sans" panose="020B0606030504020204" pitchFamily="34" charset="0"/>
                    <a:ea typeface="Open Sans" panose="020B0606030504020204" pitchFamily="34" charset="0"/>
                    <a:cs typeface="Open Sans" panose="020B0606030504020204" pitchFamily="34" charset="0"/>
                  </a:rPr>
                  <a:t>76,1%</a:t>
                </a:r>
              </a:p>
            </p:txBody>
          </p:sp>
          <p:sp>
            <p:nvSpPr>
              <p:cNvPr id="45" name="Triangle 40">
                <a:extLst>
                  <a:ext uri="{FF2B5EF4-FFF2-40B4-BE49-F238E27FC236}">
                    <a16:creationId xmlns:a16="http://schemas.microsoft.com/office/drawing/2014/main" id="{6F07E6ED-B9F2-4AF9-8A30-6929D2B902FE}"/>
                  </a:ext>
                </a:extLst>
              </p:cNvPr>
              <p:cNvSpPr/>
              <p:nvPr/>
            </p:nvSpPr>
            <p:spPr>
              <a:xfrm>
                <a:off x="922370" y="2097291"/>
                <a:ext cx="98722" cy="8510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en-LT">
                  <a:noFill/>
                  <a:latin typeface="Calibri" panose="020F0502020204030204"/>
                </a:endParaRPr>
              </a:p>
            </p:txBody>
          </p:sp>
          <p:sp>
            <p:nvSpPr>
              <p:cNvPr id="46" name="TextBox 45">
                <a:extLst>
                  <a:ext uri="{FF2B5EF4-FFF2-40B4-BE49-F238E27FC236}">
                    <a16:creationId xmlns:a16="http://schemas.microsoft.com/office/drawing/2014/main" id="{340DB1B1-4ADE-492C-A2AD-5C1F1B00A4AA}"/>
                  </a:ext>
                </a:extLst>
              </p:cNvPr>
              <p:cNvSpPr txBox="1"/>
              <p:nvPr/>
            </p:nvSpPr>
            <p:spPr>
              <a:xfrm>
                <a:off x="1298524" y="2444013"/>
                <a:ext cx="594694" cy="179205"/>
              </a:xfrm>
              <a:prstGeom prst="roundRect">
                <a:avLst/>
              </a:prstGeom>
              <a:grpFill/>
              <a:ln>
                <a:noFill/>
              </a:ln>
              <a:effectLst>
                <a:outerShdw blurRad="381000" dist="233764" dir="5400000" sx="102000" sy="102000" algn="ctr" rotWithShape="0">
                  <a:prstClr val="black">
                    <a:alpha val="70000"/>
                  </a:prstClr>
                </a:outerShdw>
              </a:effectLst>
            </p:spPr>
            <p:txBody>
              <a:bodyPr wrap="square" rtlCol="0">
                <a:spAutoFit/>
              </a:bodyPr>
              <a:lstStyle>
                <a:defPPr>
                  <a:defRPr lang="en-LT"/>
                </a:defPPr>
                <a:lvl1pPr algn="ctr">
                  <a:defRPr b="1" spc="300">
                    <a:solidFill>
                      <a:srgbClr val="00FFB3"/>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r>
                  <a:rPr lang="en-LT" sz="800" spc="0">
                    <a:noFill/>
                  </a:rPr>
                  <a:t>VS 2021</a:t>
                </a:r>
              </a:p>
            </p:txBody>
          </p:sp>
        </p:grpSp>
      </p:grpSp>
      <p:grpSp>
        <p:nvGrpSpPr>
          <p:cNvPr id="47" name="!!text 2021">
            <a:extLst>
              <a:ext uri="{FF2B5EF4-FFF2-40B4-BE49-F238E27FC236}">
                <a16:creationId xmlns:a16="http://schemas.microsoft.com/office/drawing/2014/main" id="{101ADB9F-BDBA-4ECF-947A-039E45D1F2B1}"/>
              </a:ext>
            </a:extLst>
          </p:cNvPr>
          <p:cNvGrpSpPr/>
          <p:nvPr/>
        </p:nvGrpSpPr>
        <p:grpSpPr>
          <a:xfrm>
            <a:off x="702714" y="592567"/>
            <a:ext cx="6108761" cy="7266604"/>
            <a:chOff x="646133" y="530314"/>
            <a:chExt cx="6425279" cy="5463155"/>
          </a:xfrm>
        </p:grpSpPr>
        <p:sp>
          <p:nvSpPr>
            <p:cNvPr id="48" name="TextBox 47">
              <a:extLst>
                <a:ext uri="{FF2B5EF4-FFF2-40B4-BE49-F238E27FC236}">
                  <a16:creationId xmlns:a16="http://schemas.microsoft.com/office/drawing/2014/main" id="{BCCDDF22-3CA3-450A-B1F1-7EE22729592A}"/>
                </a:ext>
              </a:extLst>
            </p:cNvPr>
            <p:cNvSpPr txBox="1"/>
            <p:nvPr/>
          </p:nvSpPr>
          <p:spPr>
            <a:xfrm>
              <a:off x="685888" y="530314"/>
              <a:ext cx="2112685" cy="320636"/>
            </a:xfrm>
            <a:prstGeom prst="roundRect">
              <a:avLst>
                <a:gd name="adj" fmla="val 23719"/>
              </a:avLst>
            </a:prstGeom>
            <a:gradFill>
              <a:gsLst>
                <a:gs pos="0">
                  <a:schemeClr val="tx1">
                    <a:lumMod val="75000"/>
                    <a:lumOff val="25000"/>
                  </a:schemeClr>
                </a:gs>
                <a:gs pos="100000">
                  <a:schemeClr val="tx1"/>
                </a:gs>
              </a:gsLst>
              <a:lin ang="5400000" scaled="1"/>
            </a:gradFill>
            <a:ln>
              <a:noFill/>
            </a:ln>
            <a:effectLst>
              <a:outerShdw blurRad="381000" dist="233764" dir="5400000" sx="102000" sy="102000" algn="ctr" rotWithShape="0">
                <a:prstClr val="black">
                  <a:alpha val="70000"/>
                </a:prstClr>
              </a:outerShdw>
            </a:effectLst>
          </p:spPr>
          <p:txBody>
            <a:bodyPr wrap="square" rtlCol="0">
              <a:spAutoFit/>
            </a:bodyPr>
            <a:lstStyle>
              <a:defPPr>
                <a:defRPr lang="en-LT"/>
              </a:defPPr>
              <a:lvl1pPr algn="ctr">
                <a:defRPr b="1" spc="300">
                  <a:solidFill>
                    <a:srgbClr val="00FFB3"/>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r>
                <a:rPr lang="en-GB" dirty="0">
                  <a:solidFill>
                    <a:srgbClr val="00F1FF"/>
                  </a:solidFill>
                </a:rPr>
                <a:t>TECH. 8</a:t>
              </a:r>
              <a:endParaRPr lang="en-LT" dirty="0">
                <a:solidFill>
                  <a:srgbClr val="00F1FF"/>
                </a:solidFill>
              </a:endParaRPr>
            </a:p>
          </p:txBody>
        </p:sp>
        <p:sp>
          <p:nvSpPr>
            <p:cNvPr id="49" name="!!Total Sales">
              <a:extLst>
                <a:ext uri="{FF2B5EF4-FFF2-40B4-BE49-F238E27FC236}">
                  <a16:creationId xmlns:a16="http://schemas.microsoft.com/office/drawing/2014/main" id="{9E45161C-46B6-43D5-AD05-B7588E58B2EE}"/>
                </a:ext>
              </a:extLst>
            </p:cNvPr>
            <p:cNvSpPr txBox="1"/>
            <p:nvPr/>
          </p:nvSpPr>
          <p:spPr>
            <a:xfrm>
              <a:off x="646133" y="879715"/>
              <a:ext cx="6425279" cy="5113754"/>
            </a:xfrm>
            <a:prstGeom prst="rect">
              <a:avLst/>
            </a:prstGeom>
            <a:noFill/>
          </p:spPr>
          <p:txBody>
            <a:bodyPr wrap="square" rtlCol="0">
              <a:spAutoFit/>
            </a:bodyPr>
            <a:lstStyle/>
            <a:p>
              <a:pPr>
                <a:lnSpc>
                  <a:spcPts val="8799"/>
                </a:lnSpc>
              </a:pPr>
              <a:r>
                <a:rPr lang="en-US" sz="7200" b="1" dirty="0">
                  <a:solidFill>
                    <a:srgbClr val="FFFFFF"/>
                  </a:solidFill>
                  <a:latin typeface="Garet"/>
                </a:rPr>
                <a:t>POLINOMIAL </a:t>
              </a:r>
            </a:p>
            <a:p>
              <a:pPr>
                <a:lnSpc>
                  <a:spcPts val="8799"/>
                </a:lnSpc>
              </a:pPr>
              <a:r>
                <a:rPr lang="en-US" sz="7200" b="1" dirty="0">
                  <a:solidFill>
                    <a:srgbClr val="FFFFFF"/>
                  </a:solidFill>
                  <a:latin typeface="Garet"/>
                </a:rPr>
                <a:t>DIVISION METHOD </a:t>
              </a:r>
            </a:p>
            <a:p>
              <a:pPr defTabSz="914446">
                <a:defRPr/>
              </a:pPr>
              <a:r>
                <a:rPr lang="en-GB" sz="72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 </a:t>
              </a:r>
            </a:p>
            <a:p>
              <a:pPr defTabSz="914446">
                <a:defRPr/>
              </a:pPr>
              <a:r>
                <a:rPr lang="en-GB" sz="72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 </a:t>
              </a:r>
            </a:p>
            <a:p>
              <a:pPr defTabSz="914446">
                <a:defRPr/>
              </a:pPr>
              <a:endParaRPr lang="en-LT" sz="7200" b="1"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F4A2A73E-B0DD-4FFA-B28C-08CAE8E7D2AB}"/>
                </a:ext>
              </a:extLst>
            </p:cNvPr>
            <p:cNvSpPr txBox="1"/>
            <p:nvPr/>
          </p:nvSpPr>
          <p:spPr>
            <a:xfrm>
              <a:off x="1967820" y="1949973"/>
              <a:ext cx="3081993" cy="173543"/>
            </a:xfrm>
            <a:prstGeom prst="rect">
              <a:avLst/>
            </a:prstGeom>
            <a:noFill/>
          </p:spPr>
          <p:txBody>
            <a:bodyPr wrap="square" rtlCol="0">
              <a:spAutoFit/>
            </a:bodyPr>
            <a:lstStyle/>
            <a:p>
              <a:pPr defTabSz="914446">
                <a:defRPr/>
              </a:pPr>
              <a:endParaRPr lang="en-LT" sz="900" dirty="0">
                <a:solidFill>
                  <a:srgbClr val="FFFFFF">
                    <a:alpha val="70000"/>
                  </a:srgb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51" name="Group 50">
              <a:extLst>
                <a:ext uri="{FF2B5EF4-FFF2-40B4-BE49-F238E27FC236}">
                  <a16:creationId xmlns:a16="http://schemas.microsoft.com/office/drawing/2014/main" id="{5137DA0E-DC07-4971-8B64-42F11D0E8213}"/>
                </a:ext>
              </a:extLst>
            </p:cNvPr>
            <p:cNvGrpSpPr/>
            <p:nvPr/>
          </p:nvGrpSpPr>
          <p:grpSpPr>
            <a:xfrm>
              <a:off x="730478" y="2046255"/>
              <a:ext cx="1048059" cy="1586918"/>
              <a:chOff x="945277" y="2056110"/>
              <a:chExt cx="1048059" cy="1586918"/>
            </a:xfrm>
          </p:grpSpPr>
          <p:sp>
            <p:nvSpPr>
              <p:cNvPr id="52" name="Triangle 25">
                <a:extLst>
                  <a:ext uri="{FF2B5EF4-FFF2-40B4-BE49-F238E27FC236}">
                    <a16:creationId xmlns:a16="http://schemas.microsoft.com/office/drawing/2014/main" id="{EA155261-6879-4F78-806C-C1233206753E}"/>
                  </a:ext>
                </a:extLst>
              </p:cNvPr>
              <p:cNvSpPr/>
              <p:nvPr/>
            </p:nvSpPr>
            <p:spPr>
              <a:xfrm>
                <a:off x="945277" y="2056110"/>
                <a:ext cx="98722" cy="8510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endParaRPr lang="en-LT">
                  <a:solidFill>
                    <a:srgbClr val="00F1FF"/>
                  </a:solidFill>
                  <a:latin typeface="Calibri" panose="020F0502020204030204"/>
                </a:endParaRPr>
              </a:p>
            </p:txBody>
          </p:sp>
          <p:sp>
            <p:nvSpPr>
              <p:cNvPr id="53" name="TextBox 52">
                <a:extLst>
                  <a:ext uri="{FF2B5EF4-FFF2-40B4-BE49-F238E27FC236}">
                    <a16:creationId xmlns:a16="http://schemas.microsoft.com/office/drawing/2014/main" id="{FA2F9F98-CC34-4CE0-BE68-AD5CD1BDAC6F}"/>
                  </a:ext>
                </a:extLst>
              </p:cNvPr>
              <p:cNvSpPr txBox="1"/>
              <p:nvPr/>
            </p:nvSpPr>
            <p:spPr>
              <a:xfrm>
                <a:off x="1276953" y="3463823"/>
                <a:ext cx="716383" cy="179205"/>
              </a:xfrm>
              <a:prstGeom prst="roundRect">
                <a:avLst/>
              </a:prstGeom>
              <a:gradFill>
                <a:gsLst>
                  <a:gs pos="0">
                    <a:schemeClr val="tx1">
                      <a:lumMod val="75000"/>
                      <a:lumOff val="25000"/>
                    </a:schemeClr>
                  </a:gs>
                  <a:gs pos="100000">
                    <a:schemeClr val="tx1"/>
                  </a:gs>
                </a:gsLst>
                <a:lin ang="5400000" scaled="1"/>
              </a:gradFill>
              <a:ln>
                <a:noFill/>
              </a:ln>
              <a:effectLst>
                <a:outerShdw blurRad="381000" dist="233764" dir="5400000" sx="102000" sy="102000" algn="ctr" rotWithShape="0">
                  <a:prstClr val="black">
                    <a:alpha val="70000"/>
                  </a:prstClr>
                </a:outerShdw>
              </a:effectLst>
            </p:spPr>
            <p:txBody>
              <a:bodyPr wrap="square" rtlCol="0">
                <a:spAutoFit/>
              </a:bodyPr>
              <a:lstStyle>
                <a:defPPr>
                  <a:defRPr lang="en-LT"/>
                </a:defPPr>
                <a:lvl1pPr algn="ctr">
                  <a:defRPr b="1" spc="300">
                    <a:solidFill>
                      <a:srgbClr val="00FFB3"/>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endParaRPr lang="en-LT" sz="800" spc="0" dirty="0">
                  <a:solidFill>
                    <a:srgbClr val="00F1FF"/>
                  </a:solidFill>
                </a:endParaRPr>
              </a:p>
            </p:txBody>
          </p:sp>
        </p:grpSp>
      </p:grpSp>
      <p:sp>
        <p:nvSpPr>
          <p:cNvPr id="55" name="TextBox 5">
            <a:extLst>
              <a:ext uri="{FF2B5EF4-FFF2-40B4-BE49-F238E27FC236}">
                <a16:creationId xmlns:a16="http://schemas.microsoft.com/office/drawing/2014/main" id="{19EA94A1-18F2-43D7-AF58-3FBB76DD6C7B}"/>
              </a:ext>
            </a:extLst>
          </p:cNvPr>
          <p:cNvSpPr txBox="1"/>
          <p:nvPr/>
        </p:nvSpPr>
        <p:spPr>
          <a:xfrm>
            <a:off x="685930" y="4725432"/>
            <a:ext cx="4694597" cy="975332"/>
          </a:xfrm>
          <a:prstGeom prst="rect">
            <a:avLst/>
          </a:prstGeom>
        </p:spPr>
        <p:txBody>
          <a:bodyPr lIns="0" tIns="0" rIns="0" bIns="0" rtlCol="0" anchor="t">
            <a:spAutoFit/>
          </a:bodyPr>
          <a:lstStyle/>
          <a:p>
            <a:pPr>
              <a:lnSpc>
                <a:spcPts val="2600"/>
              </a:lnSpc>
            </a:pPr>
            <a:r>
              <a:rPr lang="en-GB" dirty="0">
                <a:solidFill>
                  <a:schemeClr val="bg1"/>
                </a:solidFill>
                <a:latin typeface="Garet"/>
              </a:rPr>
              <a:t>This method involves treating the key as a polynomial and dividing it by another polynomial to obtain the hash value.</a:t>
            </a:r>
            <a:endParaRPr lang="en-US" sz="2000" dirty="0">
              <a:solidFill>
                <a:schemeClr val="bg1"/>
              </a:solidFill>
              <a:latin typeface="Garet"/>
            </a:endParaRPr>
          </a:p>
        </p:txBody>
      </p:sp>
      <p:sp>
        <p:nvSpPr>
          <p:cNvPr id="56" name="!!2022">
            <a:hlinkClick r:id="" action="ppaction://hlinkshowjump?jump=previousslide"/>
            <a:extLst>
              <a:ext uri="{FF2B5EF4-FFF2-40B4-BE49-F238E27FC236}">
                <a16:creationId xmlns:a16="http://schemas.microsoft.com/office/drawing/2014/main" id="{5FD5C765-C717-42BE-BD57-9703EEE8D2C1}"/>
              </a:ext>
            </a:extLst>
          </p:cNvPr>
          <p:cNvSpPr txBox="1"/>
          <p:nvPr/>
        </p:nvSpPr>
        <p:spPr>
          <a:xfrm>
            <a:off x="6391754" y="538460"/>
            <a:ext cx="1098672" cy="276999"/>
          </a:xfrm>
          <a:prstGeom prst="rect">
            <a:avLst/>
          </a:prstGeom>
          <a:noFill/>
        </p:spPr>
        <p:txBody>
          <a:bodyPr wrap="square" rtlCol="0">
            <a:spAutoFit/>
          </a:bodyPr>
          <a:lstStyle>
            <a:defPPr>
              <a:defRPr lang="en-LT"/>
            </a:defPPr>
            <a:lvl1pPr algn="ctr">
              <a:defRPr sz="1200" b="1">
                <a:solidFill>
                  <a:schemeClr val="bg1">
                    <a:alpha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r>
              <a:rPr lang="en-GB" dirty="0">
                <a:solidFill>
                  <a:srgbClr val="FFFFFF">
                    <a:alpha val="40000"/>
                  </a:srgbClr>
                </a:solidFill>
              </a:rPr>
              <a:t>GROUP</a:t>
            </a:r>
            <a:endParaRPr lang="en-LT" dirty="0">
              <a:solidFill>
                <a:srgbClr val="FFFFFF">
                  <a:alpha val="40000"/>
                </a:srgbClr>
              </a:solidFill>
            </a:endParaRPr>
          </a:p>
        </p:txBody>
      </p:sp>
      <p:sp>
        <p:nvSpPr>
          <p:cNvPr id="57" name="!!2021">
            <a:extLst>
              <a:ext uri="{FF2B5EF4-FFF2-40B4-BE49-F238E27FC236}">
                <a16:creationId xmlns:a16="http://schemas.microsoft.com/office/drawing/2014/main" id="{C594DA0B-18CD-4332-B2B6-D4F679764844}"/>
              </a:ext>
            </a:extLst>
          </p:cNvPr>
          <p:cNvSpPr txBox="1"/>
          <p:nvPr/>
        </p:nvSpPr>
        <p:spPr>
          <a:xfrm>
            <a:off x="7177629" y="480546"/>
            <a:ext cx="754259" cy="369332"/>
          </a:xfrm>
          <a:prstGeom prst="rect">
            <a:avLst/>
          </a:prstGeom>
          <a:noFill/>
        </p:spPr>
        <p:txBody>
          <a:bodyPr wrap="square" rtlCol="0">
            <a:spAutoFit/>
          </a:bodyPr>
          <a:lstStyle>
            <a:defPPr>
              <a:defRPr lang="en-LT"/>
            </a:defPPr>
            <a:lvl1pPr algn="ct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defTabSz="914446">
              <a:defRPr/>
            </a:pPr>
            <a:r>
              <a:rPr lang="en-GB" dirty="0">
                <a:solidFill>
                  <a:srgbClr val="FFFFFF"/>
                </a:solidFill>
              </a:rPr>
              <a:t>7</a:t>
            </a:r>
            <a:endParaRPr lang="en-LT" dirty="0">
              <a:solidFill>
                <a:srgbClr val="FFFFFF"/>
              </a:solidFill>
            </a:endParaRPr>
          </a:p>
        </p:txBody>
      </p:sp>
      <p:cxnSp>
        <p:nvCxnSpPr>
          <p:cNvPr id="58" name="!!line">
            <a:extLst>
              <a:ext uri="{FF2B5EF4-FFF2-40B4-BE49-F238E27FC236}">
                <a16:creationId xmlns:a16="http://schemas.microsoft.com/office/drawing/2014/main" id="{31C518E5-EE6C-4DFA-8895-381867084191}"/>
              </a:ext>
            </a:extLst>
          </p:cNvPr>
          <p:cNvCxnSpPr>
            <a:cxnSpLocks/>
          </p:cNvCxnSpPr>
          <p:nvPr/>
        </p:nvCxnSpPr>
        <p:spPr>
          <a:xfrm>
            <a:off x="7311564" y="849163"/>
            <a:ext cx="357725" cy="0"/>
          </a:xfrm>
          <a:prstGeom prst="line">
            <a:avLst/>
          </a:prstGeom>
          <a:ln w="38100" cap="rnd">
            <a:solidFill>
              <a:schemeClr val="accent3"/>
            </a:solidFill>
            <a:round/>
          </a:ln>
          <a:effectLst>
            <a:outerShdw blurRad="381000" dist="38100" dir="5400000" algn="t" rotWithShape="0">
              <a:schemeClr val="accent3"/>
            </a:outerShdw>
          </a:effectLst>
        </p:spPr>
        <p:style>
          <a:lnRef idx="1">
            <a:schemeClr val="accent1"/>
          </a:lnRef>
          <a:fillRef idx="0">
            <a:schemeClr val="accent1"/>
          </a:fillRef>
          <a:effectRef idx="0">
            <a:schemeClr val="accent1"/>
          </a:effectRef>
          <a:fontRef idx="minor">
            <a:schemeClr val="tx1"/>
          </a:fontRef>
        </p:style>
      </p:cxnSp>
      <p:grpSp>
        <p:nvGrpSpPr>
          <p:cNvPr id="28" name="Group 11">
            <a:extLst>
              <a:ext uri="{FF2B5EF4-FFF2-40B4-BE49-F238E27FC236}">
                <a16:creationId xmlns:a16="http://schemas.microsoft.com/office/drawing/2014/main" id="{FD6DE9A3-FA69-49CB-852B-F7A1E4EB7EE2}"/>
              </a:ext>
            </a:extLst>
          </p:cNvPr>
          <p:cNvGrpSpPr/>
          <p:nvPr/>
        </p:nvGrpSpPr>
        <p:grpSpPr>
          <a:xfrm>
            <a:off x="6014027" y="3000521"/>
            <a:ext cx="5601031" cy="3337795"/>
            <a:chOff x="-79293" y="1432748"/>
            <a:chExt cx="11457950" cy="6338414"/>
          </a:xfrm>
        </p:grpSpPr>
        <p:pic>
          <p:nvPicPr>
            <p:cNvPr id="29" name="Picture 12">
              <a:extLst>
                <a:ext uri="{FF2B5EF4-FFF2-40B4-BE49-F238E27FC236}">
                  <a16:creationId xmlns:a16="http://schemas.microsoft.com/office/drawing/2014/main" id="{1F81AE24-6AB5-4D20-955D-21BCAE3B17AD}"/>
                </a:ext>
              </a:extLst>
            </p:cNvPr>
            <p:cNvPicPr>
              <a:picLocks noChangeAspect="1"/>
            </p:cNvPicPr>
            <p:nvPr/>
          </p:nvPicPr>
          <p:blipFill>
            <a:blip r:embed="rId6"/>
            <a:srcRect/>
            <a:stretch>
              <a:fillRect/>
            </a:stretch>
          </p:blipFill>
          <p:spPr>
            <a:xfrm>
              <a:off x="-79293" y="6434449"/>
              <a:ext cx="9648629" cy="1336713"/>
            </a:xfrm>
            <a:prstGeom prst="rect">
              <a:avLst/>
            </a:prstGeom>
          </p:spPr>
        </p:pic>
        <p:sp>
          <p:nvSpPr>
            <p:cNvPr id="30" name="TextBox 13">
              <a:extLst>
                <a:ext uri="{FF2B5EF4-FFF2-40B4-BE49-F238E27FC236}">
                  <a16:creationId xmlns:a16="http://schemas.microsoft.com/office/drawing/2014/main" id="{44C1843A-E2E5-4A62-87D3-C185E194159B}"/>
                </a:ext>
              </a:extLst>
            </p:cNvPr>
            <p:cNvSpPr txBox="1"/>
            <p:nvPr/>
          </p:nvSpPr>
          <p:spPr>
            <a:xfrm>
              <a:off x="-79293" y="1432748"/>
              <a:ext cx="10216961" cy="1496347"/>
            </a:xfrm>
            <a:prstGeom prst="rect">
              <a:avLst/>
            </a:prstGeom>
          </p:spPr>
          <p:txBody>
            <a:bodyPr lIns="0" tIns="0" rIns="0" bIns="0" rtlCol="0" anchor="t">
              <a:spAutoFit/>
            </a:bodyPr>
            <a:lstStyle/>
            <a:p>
              <a:pPr>
                <a:lnSpc>
                  <a:spcPts val="7100"/>
                </a:lnSpc>
              </a:pPr>
              <a:r>
                <a:rPr lang="en-US" sz="3600" dirty="0">
                  <a:solidFill>
                    <a:srgbClr val="FFFFFF"/>
                  </a:solidFill>
                  <a:latin typeface="Garet"/>
                </a:rPr>
                <a:t>Example:-</a:t>
              </a:r>
            </a:p>
          </p:txBody>
        </p:sp>
        <p:sp>
          <p:nvSpPr>
            <p:cNvPr id="31" name="TextBox 14">
              <a:extLst>
                <a:ext uri="{FF2B5EF4-FFF2-40B4-BE49-F238E27FC236}">
                  <a16:creationId xmlns:a16="http://schemas.microsoft.com/office/drawing/2014/main" id="{923B6329-A827-44CE-9D7A-BC67896227E3}"/>
                </a:ext>
              </a:extLst>
            </p:cNvPr>
            <p:cNvSpPr txBox="1"/>
            <p:nvPr/>
          </p:nvSpPr>
          <p:spPr>
            <a:xfrm>
              <a:off x="0" y="3225256"/>
              <a:ext cx="11378657" cy="3279687"/>
            </a:xfrm>
            <a:prstGeom prst="rect">
              <a:avLst/>
            </a:prstGeom>
          </p:spPr>
          <p:txBody>
            <a:bodyPr lIns="0" tIns="0" rIns="0" bIns="0" rtlCol="0" anchor="t">
              <a:spAutoFit/>
            </a:bodyPr>
            <a:lstStyle/>
            <a:p>
              <a:pPr>
                <a:lnSpc>
                  <a:spcPct val="200000"/>
                </a:lnSpc>
              </a:pPr>
              <a:r>
                <a:rPr lang="en-US" sz="2000" dirty="0">
                  <a:solidFill>
                    <a:srgbClr val="FFFFFF"/>
                  </a:solidFill>
                  <a:latin typeface="Garet"/>
                </a:rPr>
                <a:t>if the key is 123456, the polynomial</a:t>
              </a:r>
            </a:p>
            <a:p>
              <a:pPr>
                <a:lnSpc>
                  <a:spcPts val="4521"/>
                </a:lnSpc>
              </a:pPr>
              <a:r>
                <a:rPr lang="en-US" sz="2000" dirty="0">
                  <a:solidFill>
                    <a:srgbClr val="FFFFFF"/>
                  </a:solidFill>
                  <a:latin typeface="Garet"/>
                </a:rPr>
                <a:t>representation would be </a:t>
              </a:r>
            </a:p>
            <a:p>
              <a:pPr>
                <a:lnSpc>
                  <a:spcPts val="4521"/>
                </a:lnSpc>
              </a:pPr>
              <a:endParaRPr lang="en-US" sz="3478" dirty="0">
                <a:solidFill>
                  <a:srgbClr val="FFFFFF"/>
                </a:solidFill>
                <a:latin typeface="Garet"/>
              </a:endParaRPr>
            </a:p>
          </p:txBody>
        </p:sp>
      </p:grpSp>
    </p:spTree>
    <p:extLst>
      <p:ext uri="{BB962C8B-B14F-4D97-AF65-F5344CB8AC3E}">
        <p14:creationId xmlns:p14="http://schemas.microsoft.com/office/powerpoint/2010/main" val="21694075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7" name="!!zoom 3">
                <a:extLst>
                  <a:ext uri="{FF2B5EF4-FFF2-40B4-BE49-F238E27FC236}">
                    <a16:creationId xmlns:a16="http://schemas.microsoft.com/office/drawing/2014/main" id="{AD6E13B6-F606-08BF-49D1-60450913B8F0}"/>
                  </a:ext>
                </a:extLst>
              </p:cNvPr>
              <p:cNvGraphicFramePr>
                <a:graphicFrameLocks noChangeAspect="1"/>
              </p:cNvGraphicFramePr>
              <p:nvPr>
                <p:extLst>
                  <p:ext uri="{D42A27DB-BD31-4B8C-83A1-F6EECF244321}">
                    <p14:modId xmlns:p14="http://schemas.microsoft.com/office/powerpoint/2010/main" val="2611432482"/>
                  </p:ext>
                </p:extLst>
              </p:nvPr>
            </p:nvGraphicFramePr>
            <p:xfrm>
              <a:off x="4878000" y="1800000"/>
              <a:ext cx="3840000" cy="2160000"/>
            </p:xfrm>
            <a:graphic>
              <a:graphicData uri="http://schemas.microsoft.com/office/powerpoint/2016/slidezoom">
                <pslz:sldZm>
                  <pslz:sldZmObj sldId="301" cId="3394101353">
                    <pslz:zmPr id="{E9C6C2CB-D7E2-5B49-9A65-456047FDCBBA}" transitionDur="1000" showBg="0">
                      <p166:blipFill xmlns:p166="http://schemas.microsoft.com/office/powerpoint/2016/6/main">
                        <a:blip r:embed="rId2"/>
                        <a:stretch>
                          <a:fillRect/>
                        </a:stretch>
                      </p166:blipFill>
                      <p166:spPr xmlns:p166="http://schemas.microsoft.com/office/powerpoint/2016/6/main">
                        <a:xfrm>
                          <a:off x="0" y="0"/>
                          <a:ext cx="3840000" cy="2160000"/>
                        </a:xfrm>
                        <a:prstGeom prst="roundRect">
                          <a:avLst>
                            <a:gd name="adj" fmla="val 16667"/>
                          </a:avLst>
                        </a:prstGeom>
                        <a:ln>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166:spPr>
                    </pslz:zmPr>
                  </pslz:sldZmObj>
                </pslz:sldZm>
              </a:graphicData>
            </a:graphic>
          </p:graphicFrame>
        </mc:Choice>
        <mc:Fallback xmlns="">
          <p:pic>
            <p:nvPicPr>
              <p:cNvPr id="7" name="!!zoom 3">
                <a:extLst>
                  <a:ext uri="{FF2B5EF4-FFF2-40B4-BE49-F238E27FC236}">
                    <a16:creationId xmlns:a16="http://schemas.microsoft.com/office/drawing/2014/main" id="{AD6E13B6-F606-08BF-49D1-60450913B8F0}"/>
                  </a:ext>
                </a:extLst>
              </p:cNvPr>
              <p:cNvPicPr>
                <a:picLocks noGrp="1" noRot="1" noChangeAspect="1" noMove="1" noResize="1" noEditPoints="1" noAdjustHandles="1" noChangeArrowheads="1" noChangeShapeType="1"/>
              </p:cNvPicPr>
              <p:nvPr/>
            </p:nvPicPr>
            <p:blipFill>
              <a:blip r:embed="rId4"/>
              <a:stretch>
                <a:fillRect/>
              </a:stretch>
            </p:blipFill>
            <p:spPr>
              <a:xfrm>
                <a:off x="4878000" y="1800000"/>
                <a:ext cx="3840000" cy="2160000"/>
              </a:xfrm>
              <a:prstGeom prst="roundRect">
                <a:avLst>
                  <a:gd name="adj" fmla="val 16667"/>
                </a:avLst>
              </a:prstGeom>
              <a:ln>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spPr>
          </p:pic>
        </mc:Fallback>
      </mc:AlternateContent>
      <mc:AlternateContent xmlns:mc="http://schemas.openxmlformats.org/markup-compatibility/2006" xmlns:pslz="http://schemas.microsoft.com/office/powerpoint/2016/slidezoom">
        <mc:Choice Requires="pslz">
          <p:graphicFrame>
            <p:nvGraphicFramePr>
              <p:cNvPr id="5" name="!!zoom 2">
                <a:extLst>
                  <a:ext uri="{FF2B5EF4-FFF2-40B4-BE49-F238E27FC236}">
                    <a16:creationId xmlns:a16="http://schemas.microsoft.com/office/drawing/2014/main" id="{BB7F5EA7-475D-524A-62DD-6357F2205C4D}"/>
                  </a:ext>
                </a:extLst>
              </p:cNvPr>
              <p:cNvGraphicFramePr>
                <a:graphicFrameLocks noChangeAspect="1"/>
              </p:cNvGraphicFramePr>
              <p:nvPr/>
            </p:nvGraphicFramePr>
            <p:xfrm>
              <a:off x="4127734" y="2349000"/>
              <a:ext cx="3840000" cy="2160000"/>
            </p:xfrm>
            <a:graphic>
              <a:graphicData uri="http://schemas.microsoft.com/office/powerpoint/2016/slidezoom">
                <pslz:sldZm>
                  <pslz:sldZmObj sldId="300" cId="3303140261">
                    <pslz:zmPr id="{782EB935-7B6F-C641-AC4E-749EBCE8E6D5}" transitionDur="1000" showBg="0">
                      <p166:blipFill xmlns:p166="http://schemas.microsoft.com/office/powerpoint/2016/6/main">
                        <a:blip r:embed="rId5"/>
                        <a:stretch>
                          <a:fillRect/>
                        </a:stretch>
                      </p166:blipFill>
                      <p166:spPr xmlns:p166="http://schemas.microsoft.com/office/powerpoint/2016/6/main">
                        <a:xfrm>
                          <a:off x="0" y="0"/>
                          <a:ext cx="3840000" cy="2160000"/>
                        </a:xfrm>
                        <a:prstGeom prst="roundRect">
                          <a:avLst>
                            <a:gd name="adj" fmla="val 16667"/>
                          </a:avLst>
                        </a:prstGeom>
                        <a:ln>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166:spPr>
                    </pslz:zmPr>
                  </pslz:sldZmObj>
                </pslz:sldZm>
              </a:graphicData>
            </a:graphic>
          </p:graphicFrame>
        </mc:Choice>
        <mc:Fallback xmlns="">
          <p:pic>
            <p:nvPicPr>
              <p:cNvPr id="5" name="!!zoom 2">
                <a:extLst>
                  <a:ext uri="{FF2B5EF4-FFF2-40B4-BE49-F238E27FC236}">
                    <a16:creationId xmlns:a16="http://schemas.microsoft.com/office/drawing/2014/main" id="{BB7F5EA7-475D-524A-62DD-6357F2205C4D}"/>
                  </a:ext>
                </a:extLst>
              </p:cNvPr>
              <p:cNvPicPr>
                <a:picLocks noGrp="1" noRot="1" noChangeAspect="1" noMove="1" noResize="1" noEditPoints="1" noAdjustHandles="1" noChangeArrowheads="1" noChangeShapeType="1"/>
              </p:cNvPicPr>
              <p:nvPr/>
            </p:nvPicPr>
            <p:blipFill>
              <a:blip r:embed="rId7"/>
              <a:stretch>
                <a:fillRect/>
              </a:stretch>
            </p:blipFill>
            <p:spPr>
              <a:xfrm>
                <a:off x="4127734" y="2349000"/>
                <a:ext cx="3840000" cy="2160000"/>
              </a:xfrm>
              <a:prstGeom prst="roundRect">
                <a:avLst>
                  <a:gd name="adj" fmla="val 16667"/>
                </a:avLst>
              </a:prstGeom>
              <a:ln>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spPr>
          </p:pic>
        </mc:Fallback>
      </mc:AlternateContent>
      <mc:AlternateContent xmlns:mc="http://schemas.openxmlformats.org/markup-compatibility/2006" xmlns:pslz="http://schemas.microsoft.com/office/powerpoint/2016/slidezoom">
        <mc:Choice Requires="pslz">
          <p:graphicFrame>
            <p:nvGraphicFramePr>
              <p:cNvPr id="3" name="!!zoom 1">
                <a:extLst>
                  <a:ext uri="{FF2B5EF4-FFF2-40B4-BE49-F238E27FC236}">
                    <a16:creationId xmlns:a16="http://schemas.microsoft.com/office/drawing/2014/main" id="{2151A843-8A1E-00B0-CEC6-A685B32C03E2}"/>
                  </a:ext>
                </a:extLst>
              </p:cNvPr>
              <p:cNvGraphicFramePr>
                <a:graphicFrameLocks noChangeAspect="1"/>
              </p:cNvGraphicFramePr>
              <p:nvPr/>
            </p:nvGraphicFramePr>
            <p:xfrm>
              <a:off x="3377468" y="2898000"/>
              <a:ext cx="3840000" cy="2160000"/>
            </p:xfrm>
            <a:graphic>
              <a:graphicData uri="http://schemas.microsoft.com/office/powerpoint/2016/slidezoom">
                <pslz:sldZm>
                  <pslz:sldZmObj sldId="325" cId="2662469133">
                    <pslz:zmPr id="{AE67A5B0-000E-B94E-B897-A5D431E3584D}" transitionDur="1000" showBg="0">
                      <p166:blipFill xmlns:p166="http://schemas.microsoft.com/office/powerpoint/2016/6/main">
                        <a:blip r:embed="rId8"/>
                        <a:stretch>
                          <a:fillRect/>
                        </a:stretch>
                      </p166:blipFill>
                      <p166:spPr xmlns:p166="http://schemas.microsoft.com/office/powerpoint/2016/6/main">
                        <a:xfrm>
                          <a:off x="0" y="0"/>
                          <a:ext cx="3840000" cy="2160000"/>
                        </a:xfrm>
                        <a:prstGeom prst="roundRect">
                          <a:avLst>
                            <a:gd name="adj" fmla="val 16667"/>
                          </a:avLst>
                        </a:prstGeom>
                        <a:ln>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166:spPr>
                    </pslz:zmPr>
                  </pslz:sldZmObj>
                </pslz:sldZm>
              </a:graphicData>
            </a:graphic>
          </p:graphicFrame>
        </mc:Choice>
        <mc:Fallback xmlns="">
          <p:pic>
            <p:nvPicPr>
              <p:cNvPr id="3" name="!!zoom 1">
                <a:extLst>
                  <a:ext uri="{FF2B5EF4-FFF2-40B4-BE49-F238E27FC236}">
                    <a16:creationId xmlns:a16="http://schemas.microsoft.com/office/drawing/2014/main" id="{2151A843-8A1E-00B0-CEC6-A685B32C03E2}"/>
                  </a:ext>
                </a:extLst>
              </p:cNvPr>
              <p:cNvPicPr>
                <a:picLocks noGrp="1" noRot="1" noChangeAspect="1" noMove="1" noResize="1" noEditPoints="1" noAdjustHandles="1" noChangeArrowheads="1" noChangeShapeType="1"/>
              </p:cNvPicPr>
              <p:nvPr/>
            </p:nvPicPr>
            <p:blipFill>
              <a:blip r:embed="rId10"/>
              <a:stretch>
                <a:fillRect/>
              </a:stretch>
            </p:blipFill>
            <p:spPr>
              <a:xfrm>
                <a:off x="3377468" y="2898000"/>
                <a:ext cx="3840000" cy="2160000"/>
              </a:xfrm>
              <a:prstGeom prst="roundRect">
                <a:avLst>
                  <a:gd name="adj" fmla="val 16667"/>
                </a:avLst>
              </a:prstGeom>
              <a:ln>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spPr>
          </p:pic>
        </mc:Fallback>
      </mc:AlternateContent>
      <p:grpSp>
        <p:nvGrpSpPr>
          <p:cNvPr id="18" name="Search icon">
            <a:extLst>
              <a:ext uri="{FF2B5EF4-FFF2-40B4-BE49-F238E27FC236}">
                <a16:creationId xmlns:a16="http://schemas.microsoft.com/office/drawing/2014/main" id="{B3BE41D2-65B1-79C1-48C8-FCB9BABD9B07}"/>
              </a:ext>
            </a:extLst>
          </p:cNvPr>
          <p:cNvGrpSpPr/>
          <p:nvPr/>
        </p:nvGrpSpPr>
        <p:grpSpPr>
          <a:xfrm>
            <a:off x="10141251" y="612800"/>
            <a:ext cx="1603882" cy="260065"/>
            <a:chOff x="10141251" y="612800"/>
            <a:chExt cx="1603882" cy="260065"/>
          </a:xfrm>
        </p:grpSpPr>
        <p:pic>
          <p:nvPicPr>
            <p:cNvPr id="19" name="Graphic 18" descr="Magnifying glass outline">
              <a:extLst>
                <a:ext uri="{FF2B5EF4-FFF2-40B4-BE49-F238E27FC236}">
                  <a16:creationId xmlns:a16="http://schemas.microsoft.com/office/drawing/2014/main" id="{38FDA351-24C7-090A-9AA7-94D1B7DB290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41251" y="612800"/>
              <a:ext cx="260065" cy="260065"/>
            </a:xfrm>
            <a:prstGeom prst="rect">
              <a:avLst/>
            </a:prstGeom>
            <a:effectLst>
              <a:outerShdw blurRad="127000" dist="38100" dir="5400000" algn="t" rotWithShape="0">
                <a:srgbClr val="09E5A3"/>
              </a:outerShdw>
            </a:effectLst>
          </p:spPr>
        </p:pic>
        <p:sp>
          <p:nvSpPr>
            <p:cNvPr id="20" name="Rounded Rectangle 19">
              <a:extLst>
                <a:ext uri="{FF2B5EF4-FFF2-40B4-BE49-F238E27FC236}">
                  <a16:creationId xmlns:a16="http://schemas.microsoft.com/office/drawing/2014/main" id="{AEB55E25-8244-7744-B7CE-58EEE93DF05B}"/>
                </a:ext>
              </a:extLst>
            </p:cNvPr>
            <p:cNvSpPr/>
            <p:nvPr/>
          </p:nvSpPr>
          <p:spPr>
            <a:xfrm>
              <a:off x="10427986" y="635791"/>
              <a:ext cx="1317147" cy="214086"/>
            </a:xfrm>
            <a:prstGeom prst="roundRect">
              <a:avLst>
                <a:gd name="adj" fmla="val 50000"/>
              </a:avLst>
            </a:prstGeom>
            <a:noFill/>
            <a:ln w="12700">
              <a:solidFill>
                <a:schemeClr val="bg1"/>
              </a:solidFill>
            </a:ln>
            <a:effectLst>
              <a:outerShdw blurRad="133217" dist="38100" dir="5400000" algn="t"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pic>
        <p:nvPicPr>
          <p:cNvPr id="21" name="Logo">
            <a:extLst>
              <a:ext uri="{FF2B5EF4-FFF2-40B4-BE49-F238E27FC236}">
                <a16:creationId xmlns:a16="http://schemas.microsoft.com/office/drawing/2014/main" id="{DDBC3FB1-4CD0-273F-9C90-7653C533A5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2374" y="528090"/>
            <a:ext cx="429485" cy="429484"/>
          </a:xfrm>
          <a:prstGeom prst="rect">
            <a:avLst/>
          </a:prstGeom>
          <a:effectLst>
            <a:outerShdw blurRad="450133" sx="102000" sy="102000" algn="ctr" rotWithShape="0">
              <a:schemeClr val="accent1"/>
            </a:outerShdw>
          </a:effectLst>
        </p:spPr>
      </p:pic>
      <p:grpSp>
        <p:nvGrpSpPr>
          <p:cNvPr id="11" name="Text">
            <a:extLst>
              <a:ext uri="{FF2B5EF4-FFF2-40B4-BE49-F238E27FC236}">
                <a16:creationId xmlns:a16="http://schemas.microsoft.com/office/drawing/2014/main" id="{D9AAFF15-3915-99A1-62CA-8F0B23DB7B63}"/>
              </a:ext>
            </a:extLst>
          </p:cNvPr>
          <p:cNvGrpSpPr/>
          <p:nvPr/>
        </p:nvGrpSpPr>
        <p:grpSpPr>
          <a:xfrm>
            <a:off x="-3872631" y="1465434"/>
            <a:ext cx="6559809" cy="3770994"/>
            <a:chOff x="840503" y="1465434"/>
            <a:chExt cx="2684431" cy="3770994"/>
          </a:xfrm>
          <a:noFill/>
        </p:grpSpPr>
        <p:sp>
          <p:nvSpPr>
            <p:cNvPr id="12" name="TextBox 11">
              <a:extLst>
                <a:ext uri="{FF2B5EF4-FFF2-40B4-BE49-F238E27FC236}">
                  <a16:creationId xmlns:a16="http://schemas.microsoft.com/office/drawing/2014/main" id="{7699B142-E4AB-2556-F339-8D221ABED83D}"/>
                </a:ext>
              </a:extLst>
            </p:cNvPr>
            <p:cNvSpPr txBox="1"/>
            <p:nvPr/>
          </p:nvSpPr>
          <p:spPr>
            <a:xfrm>
              <a:off x="981859" y="1465434"/>
              <a:ext cx="1936686" cy="360000"/>
            </a:xfrm>
            <a:prstGeom prst="roundRect">
              <a:avLst>
                <a:gd name="adj" fmla="val 237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LT"/>
              </a:defPPr>
              <a:lvl1pPr algn="ctr">
                <a:defRPr sz="1400" b="1" spc="300">
                  <a:solidFill>
                    <a:schemeClr val="accent1"/>
                  </a:solidFill>
                  <a:effectLst>
                    <a:outerShdw blurRad="381259" sx="102000" sy="102000" algn="ctr" rotWithShape="0">
                      <a:schemeClr val="accent1"/>
                    </a:outerShdw>
                  </a:effectLst>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1400" b="1" i="0" u="none" strike="noStrike" kern="1200" cap="none" spc="300" normalizeH="0" baseline="0" noProof="0">
                  <a:ln>
                    <a:noFill/>
                  </a:ln>
                  <a:noFill/>
                  <a:effectLst>
                    <a:outerShdw blurRad="509672" dist="38100" dir="5400000" algn="t" rotWithShape="0">
                      <a:srgbClr val="00FFB3">
                        <a:alpha val="50000"/>
                      </a:srgbClr>
                    </a:outerShdw>
                  </a:effectLst>
                  <a:uLnTx/>
                  <a:uFillTx/>
                  <a:latin typeface="Open Sans" panose="020B0606030504020204" pitchFamily="34" charset="0"/>
                  <a:ea typeface="Open Sans" panose="020B0606030504020204" pitchFamily="34" charset="0"/>
                  <a:cs typeface="Open Sans" panose="020B0606030504020204" pitchFamily="34" charset="0"/>
                </a:rPr>
                <a:t>INTERACTIVE</a:t>
              </a:r>
            </a:p>
          </p:txBody>
        </p:sp>
        <p:sp>
          <p:nvSpPr>
            <p:cNvPr id="13" name="!!Total Sales">
              <a:extLst>
                <a:ext uri="{FF2B5EF4-FFF2-40B4-BE49-F238E27FC236}">
                  <a16:creationId xmlns:a16="http://schemas.microsoft.com/office/drawing/2014/main" id="{914EAF4D-ABEE-7CEB-CD22-008E967DA089}"/>
                </a:ext>
              </a:extLst>
            </p:cNvPr>
            <p:cNvSpPr txBox="1"/>
            <p:nvPr/>
          </p:nvSpPr>
          <p:spPr>
            <a:xfrm>
              <a:off x="840503" y="1969408"/>
              <a:ext cx="1201900" cy="1200329"/>
            </a:xfrm>
            <a:prstGeom prst="rect">
              <a:avLst/>
            </a:prstGeom>
            <a:grp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LT" sz="7200" b="1" i="0" u="none" strike="noStrike" kern="1200" cap="none" spc="0" normalizeH="0" baseline="0" noProof="0">
                  <a:ln>
                    <a:noFill/>
                  </a:ln>
                  <a:noFill/>
                  <a:effectLst>
                    <a:outerShdw blurRad="127000" dir="5400000" algn="t" rotWithShape="0">
                      <a:srgbClr val="00FFB3">
                        <a:alpha val="79834"/>
                      </a:srgbClr>
                    </a:outerShdw>
                  </a:effectLst>
                  <a:uLnTx/>
                  <a:uFillTx/>
                  <a:latin typeface="Open Sans" panose="020B0606030504020204" pitchFamily="34" charset="0"/>
                  <a:ea typeface="Open Sans" panose="020B0606030504020204" pitchFamily="34" charset="0"/>
                  <a:cs typeface="Open Sans" panose="020B0606030504020204" pitchFamily="34" charset="0"/>
                </a:rPr>
                <a:t>NEON</a:t>
              </a:r>
            </a:p>
          </p:txBody>
        </p:sp>
        <p:sp>
          <p:nvSpPr>
            <p:cNvPr id="14" name="TextBox 13">
              <a:extLst>
                <a:ext uri="{FF2B5EF4-FFF2-40B4-BE49-F238E27FC236}">
                  <a16:creationId xmlns:a16="http://schemas.microsoft.com/office/drawing/2014/main" id="{11ABFDBF-1BFB-913E-FB25-E93E8A5421BC}"/>
                </a:ext>
              </a:extLst>
            </p:cNvPr>
            <p:cNvSpPr txBox="1"/>
            <p:nvPr/>
          </p:nvSpPr>
          <p:spPr>
            <a:xfrm>
              <a:off x="915725" y="4019194"/>
              <a:ext cx="2405814" cy="200055"/>
            </a:xfrm>
            <a:prstGeom prst="rect">
              <a:avLst/>
            </a:prstGeom>
            <a:grp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200" normalizeH="0" baseline="0" noProof="0" dirty="0">
                  <a:ln>
                    <a:noFill/>
                  </a:ln>
                  <a:noFill/>
                  <a:effectLst>
                    <a:outerShdw blurRad="381000" dist="127000" dir="5400000" algn="t" rotWithShape="0">
                      <a:srgbClr val="FFFFFF"/>
                    </a:outerShdw>
                  </a:effectLst>
                  <a:uLnTx/>
                  <a:uFillTx/>
                  <a:latin typeface="Open Sans Light" panose="020B0306030504020204" pitchFamily="34" charset="0"/>
                  <a:ea typeface="Open Sans Light" panose="020B0306030504020204" pitchFamily="34" charset="0"/>
                  <a:cs typeface="Open Sans Light" panose="020B0306030504020204" pitchFamily="34" charset="0"/>
                </a:rPr>
                <a:t>Provide some key insights on your company sales. Keep it short and sweet.</a:t>
              </a:r>
              <a:endParaRPr kumimoji="0" lang="en-LT" sz="700" b="0" i="0" u="none" strike="noStrike" kern="1200" cap="none" spc="200" normalizeH="0" baseline="0" noProof="0">
                <a:ln>
                  <a:noFill/>
                </a:ln>
                <a:noFill/>
                <a:effectLst>
                  <a:outerShdw blurRad="381000" dist="127000" dir="5400000" algn="t" rotWithShape="0">
                    <a:srgbClr val="FFFFFF"/>
                  </a:outerShdw>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TextBox 14">
              <a:extLst>
                <a:ext uri="{FF2B5EF4-FFF2-40B4-BE49-F238E27FC236}">
                  <a16:creationId xmlns:a16="http://schemas.microsoft.com/office/drawing/2014/main" id="{39C29A5D-8275-458B-A570-69650324A82B}"/>
                </a:ext>
              </a:extLst>
            </p:cNvPr>
            <p:cNvSpPr txBox="1"/>
            <p:nvPr/>
          </p:nvSpPr>
          <p:spPr>
            <a:xfrm>
              <a:off x="981859" y="4817790"/>
              <a:ext cx="1215920" cy="415498"/>
            </a:xfrm>
            <a:prstGeom prst="roundRect">
              <a:avLst>
                <a:gd name="adj" fmla="val 237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LT"/>
              </a:defPPr>
              <a:lvl1pPr algn="ctr">
                <a:defRPr sz="1400" b="1" spc="300">
                  <a:solidFill>
                    <a:schemeClr val="accent1"/>
                  </a:solidFill>
                  <a:effectLst>
                    <a:outerShdw blurRad="509672" dist="38100" dir="5400000" algn="t" rotWithShape="0">
                      <a:schemeClr val="accent1">
                        <a:alpha val="50000"/>
                      </a:schemeClr>
                    </a:outerShdw>
                  </a:effectLst>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1400" b="1" i="0" u="none" strike="noStrike" kern="1200" cap="none" spc="300" normalizeH="0" baseline="0" noProof="0">
                  <a:ln>
                    <a:noFill/>
                  </a:ln>
                  <a:noFill/>
                  <a:effectLst>
                    <a:outerShdw blurRad="509672" dist="38100" dir="5400000" algn="t" rotWithShape="0">
                      <a:srgbClr val="00FFB3"/>
                    </a:outerShdw>
                  </a:effectLst>
                  <a:uLnTx/>
                  <a:uFillTx/>
                  <a:latin typeface="Open Sans" panose="020B0606030504020204" pitchFamily="34" charset="0"/>
                  <a:ea typeface="Open Sans" panose="020B0606030504020204" pitchFamily="34" charset="0"/>
                  <a:cs typeface="Open Sans" panose="020B0606030504020204" pitchFamily="34" charset="0"/>
                </a:rPr>
                <a:t>MORPH</a:t>
              </a:r>
            </a:p>
          </p:txBody>
        </p:sp>
        <p:sp>
          <p:nvSpPr>
            <p:cNvPr id="16" name="!!Total Sales">
              <a:extLst>
                <a:ext uri="{FF2B5EF4-FFF2-40B4-BE49-F238E27FC236}">
                  <a16:creationId xmlns:a16="http://schemas.microsoft.com/office/drawing/2014/main" id="{D6FCC666-7987-2BE3-D1A1-B1A5ADB85BE4}"/>
                </a:ext>
              </a:extLst>
            </p:cNvPr>
            <p:cNvSpPr txBox="1"/>
            <p:nvPr/>
          </p:nvSpPr>
          <p:spPr>
            <a:xfrm>
              <a:off x="840503" y="2818865"/>
              <a:ext cx="1542357" cy="1200329"/>
            </a:xfrm>
            <a:prstGeom prst="rect">
              <a:avLst/>
            </a:prstGeom>
            <a:grpFill/>
            <a:ln>
              <a:noFill/>
            </a:ln>
          </p:spPr>
          <p:txBody>
            <a:bodyPr wrap="none" rtlCol="0">
              <a:spAutoFit/>
            </a:bodyPr>
            <a:lstStyle>
              <a:defPPr>
                <a:defRPr lang="en-LT"/>
              </a:defPPr>
              <a:lvl1pPr>
                <a:defRPr sz="7200" b="1">
                  <a:ln>
                    <a:gradFill>
                      <a:gsLst>
                        <a:gs pos="0">
                          <a:schemeClr val="accent1"/>
                        </a:gs>
                        <a:gs pos="100000">
                          <a:schemeClr val="accent1">
                            <a:alpha val="17000"/>
                          </a:schemeClr>
                        </a:gs>
                      </a:gsLst>
                      <a:lin ang="5400000" scaled="1"/>
                    </a:gradFill>
                  </a:ln>
                  <a:gradFill flip="none" rotWithShape="1">
                    <a:gsLst>
                      <a:gs pos="26000">
                        <a:schemeClr val="accent1"/>
                      </a:gs>
                      <a:gs pos="72000">
                        <a:schemeClr val="accent1">
                          <a:alpha val="0"/>
                        </a:schemeClr>
                      </a:gs>
                    </a:gsLst>
                    <a:lin ang="5400000" scaled="1"/>
                    <a:tileRect/>
                  </a:gradFill>
                  <a:effectLst>
                    <a:outerShdw blurRad="127000" dir="5400000" algn="t" rotWithShape="0">
                      <a:schemeClr val="accent1">
                        <a:alpha val="79834"/>
                      </a:schemeClr>
                    </a:outerShdw>
                  </a:effectLst>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LT" sz="7200" b="1" i="0" u="none" strike="noStrike" kern="1200" cap="none" spc="0" normalizeH="0" baseline="0" noProof="0">
                  <a:ln>
                    <a:noFill/>
                  </a:ln>
                  <a:noFill/>
                  <a:effectLst>
                    <a:outerShdw blurRad="127000" dir="5400000" algn="t" rotWithShape="0">
                      <a:srgbClr val="FFFFFF">
                        <a:alpha val="80000"/>
                      </a:srgbClr>
                    </a:outerShdw>
                  </a:effectLst>
                  <a:uLnTx/>
                  <a:uFillTx/>
                  <a:latin typeface="Open Sans" panose="020B0606030504020204" pitchFamily="34" charset="0"/>
                  <a:ea typeface="Open Sans" panose="020B0606030504020204" pitchFamily="34" charset="0"/>
                  <a:cs typeface="Open Sans" panose="020B0606030504020204" pitchFamily="34" charset="0"/>
                </a:rPr>
                <a:t>CHARTS</a:t>
              </a:r>
            </a:p>
          </p:txBody>
        </p:sp>
        <p:sp>
          <p:nvSpPr>
            <p:cNvPr id="17" name="TextBox 16">
              <a:extLst>
                <a:ext uri="{FF2B5EF4-FFF2-40B4-BE49-F238E27FC236}">
                  <a16:creationId xmlns:a16="http://schemas.microsoft.com/office/drawing/2014/main" id="{9B9AB966-BA45-77D5-FA05-2CEC1CC72304}"/>
                </a:ext>
              </a:extLst>
            </p:cNvPr>
            <p:cNvSpPr txBox="1"/>
            <p:nvPr/>
          </p:nvSpPr>
          <p:spPr>
            <a:xfrm>
              <a:off x="2309014" y="4820930"/>
              <a:ext cx="1215920" cy="415498"/>
            </a:xfrm>
            <a:prstGeom prst="roundRect">
              <a:avLst>
                <a:gd name="adj" fmla="val 237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LT"/>
              </a:defPPr>
              <a:lvl1pPr algn="ctr">
                <a:defRPr sz="1400" b="1" spc="300">
                  <a:solidFill>
                    <a:schemeClr val="accent1"/>
                  </a:solidFill>
                  <a:effectLst>
                    <a:outerShdw blurRad="509672" dist="38100" dir="5400000" algn="t" rotWithShape="0">
                      <a:schemeClr val="accent1">
                        <a:alpha val="50000"/>
                      </a:schemeClr>
                    </a:outerShdw>
                  </a:effectLst>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1400" b="1" i="0" u="none" strike="noStrike" kern="1200" cap="none" spc="300" normalizeH="0" baseline="0" noProof="0">
                  <a:ln>
                    <a:noFill/>
                  </a:ln>
                  <a:noFill/>
                  <a:effectLst>
                    <a:outerShdw blurRad="509672" dist="38100" dir="5400000" algn="t" rotWithShape="0">
                      <a:srgbClr val="FFFFFF"/>
                    </a:outerShdw>
                  </a:effectLst>
                  <a:uLnTx/>
                  <a:uFillTx/>
                  <a:latin typeface="Open Sans" panose="020B0606030504020204" pitchFamily="34" charset="0"/>
                  <a:ea typeface="Open Sans" panose="020B0606030504020204" pitchFamily="34" charset="0"/>
                  <a:cs typeface="Open Sans" panose="020B0606030504020204" pitchFamily="34" charset="0"/>
                </a:rPr>
                <a:t>ZOOM</a:t>
              </a:r>
            </a:p>
          </p:txBody>
        </p:sp>
      </p:grpSp>
    </p:spTree>
    <p:extLst>
      <p:ext uri="{BB962C8B-B14F-4D97-AF65-F5344CB8AC3E}">
        <p14:creationId xmlns:p14="http://schemas.microsoft.com/office/powerpoint/2010/main" val="3756603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zoom 3">
                <a:extLst>
                  <a:ext uri="{FF2B5EF4-FFF2-40B4-BE49-F238E27FC236}">
                    <a16:creationId xmlns:a16="http://schemas.microsoft.com/office/drawing/2014/main" id="{C5D69AB1-DD98-0DA8-ED93-A5A3DD8AE22E}"/>
                  </a:ext>
                </a:extLst>
              </p:cNvPr>
              <p:cNvGraphicFramePr>
                <a:graphicFrameLocks noChangeAspect="1"/>
              </p:cNvGraphicFramePr>
              <p:nvPr/>
            </p:nvGraphicFramePr>
            <p:xfrm>
              <a:off x="7843102" y="2258601"/>
              <a:ext cx="3840000" cy="2160000"/>
            </p:xfrm>
            <a:graphic>
              <a:graphicData uri="http://schemas.microsoft.com/office/powerpoint/2016/slidezoom">
                <pslz:sldZm>
                  <pslz:sldZmObj sldId="301" cId="3394101353">
                    <pslz:zmPr id="{E9C6C2CB-D7E2-5B49-9A65-456047FDCBBA}" transitionDur="1000">
                      <p166:blipFill xmlns:p166="http://schemas.microsoft.com/office/powerpoint/2016/6/main">
                        <a:blip r:embed="rId2"/>
                        <a:stretch>
                          <a:fillRect/>
                        </a:stretch>
                      </p166:blipFill>
                      <p166:spPr xmlns:p166="http://schemas.microsoft.com/office/powerpoint/2016/6/main">
                        <a:xfrm>
                          <a:off x="0" y="0"/>
                          <a:ext cx="3840000" cy="2160000"/>
                        </a:xfrm>
                        <a:prstGeom prst="roundRect">
                          <a:avLst>
                            <a:gd name="adj" fmla="val 16667"/>
                          </a:avLst>
                        </a:prstGeom>
                        <a:ln w="3175">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166:spPr>
                    </pslz:zmPr>
                  </pslz:sldZmObj>
                </pslz:sldZm>
              </a:graphicData>
            </a:graphic>
          </p:graphicFrame>
        </mc:Choice>
        <mc:Fallback xmlns="">
          <p:pic>
            <p:nvPicPr>
              <p:cNvPr id="3" name="!!zoom 3">
                <a:extLst>
                  <a:ext uri="{FF2B5EF4-FFF2-40B4-BE49-F238E27FC236}">
                    <a16:creationId xmlns:a16="http://schemas.microsoft.com/office/drawing/2014/main" id="{C5D69AB1-DD98-0DA8-ED93-A5A3DD8AE22E}"/>
                  </a:ext>
                </a:extLst>
              </p:cNvPr>
              <p:cNvPicPr>
                <a:picLocks noGrp="1" noRot="1" noChangeAspect="1" noMove="1" noResize="1" noEditPoints="1" noAdjustHandles="1" noChangeArrowheads="1" noChangeShapeType="1"/>
              </p:cNvPicPr>
              <p:nvPr/>
            </p:nvPicPr>
            <p:blipFill>
              <a:blip r:embed="rId4"/>
              <a:stretch>
                <a:fillRect/>
              </a:stretch>
            </p:blipFill>
            <p:spPr>
              <a:xfrm>
                <a:off x="7843102" y="2258601"/>
                <a:ext cx="3840000" cy="2160000"/>
              </a:xfrm>
              <a:prstGeom prst="roundRect">
                <a:avLst>
                  <a:gd name="adj" fmla="val 16667"/>
                </a:avLst>
              </a:prstGeom>
              <a:ln w="3175">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spPr>
          </p:pic>
        </mc:Fallback>
      </mc:AlternateContent>
      <mc:AlternateContent xmlns:mc="http://schemas.openxmlformats.org/markup-compatibility/2006" xmlns:pslz="http://schemas.microsoft.com/office/powerpoint/2016/slidezoom">
        <mc:Choice Requires="pslz">
          <p:graphicFrame>
            <p:nvGraphicFramePr>
              <p:cNvPr id="5" name="!!zoom 2">
                <a:extLst>
                  <a:ext uri="{FF2B5EF4-FFF2-40B4-BE49-F238E27FC236}">
                    <a16:creationId xmlns:a16="http://schemas.microsoft.com/office/drawing/2014/main" id="{4EBD8A29-0A7A-628E-08CF-85C321FF4B39}"/>
                  </a:ext>
                </a:extLst>
              </p:cNvPr>
              <p:cNvGraphicFramePr>
                <a:graphicFrameLocks noChangeAspect="1"/>
              </p:cNvGraphicFramePr>
              <p:nvPr/>
            </p:nvGraphicFramePr>
            <p:xfrm>
              <a:off x="4127734" y="2349000"/>
              <a:ext cx="3840000" cy="2160000"/>
            </p:xfrm>
            <a:graphic>
              <a:graphicData uri="http://schemas.microsoft.com/office/powerpoint/2016/slidezoom">
                <pslz:sldZm>
                  <pslz:sldZmObj sldId="300" cId="3303140261">
                    <pslz:zmPr id="{782EB935-7B6F-C641-AC4E-749EBCE8E6D5}" transitionDur="1000" showBg="0">
                      <p166:blipFill xmlns:p166="http://schemas.microsoft.com/office/powerpoint/2016/6/main">
                        <a:blip r:embed="rId5"/>
                        <a:stretch>
                          <a:fillRect/>
                        </a:stretch>
                      </p166:blipFill>
                      <p166:spPr xmlns:p166="http://schemas.microsoft.com/office/powerpoint/2016/6/main">
                        <a:xfrm>
                          <a:off x="0" y="0"/>
                          <a:ext cx="3840000" cy="2160000"/>
                        </a:xfrm>
                        <a:prstGeom prst="roundRect">
                          <a:avLst>
                            <a:gd name="adj" fmla="val 16667"/>
                          </a:avLst>
                        </a:prstGeom>
                        <a:ln>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166:spPr>
                    </pslz:zmPr>
                  </pslz:sldZmObj>
                </pslz:sldZm>
              </a:graphicData>
            </a:graphic>
          </p:graphicFrame>
        </mc:Choice>
        <mc:Fallback xmlns="">
          <p:pic>
            <p:nvPicPr>
              <p:cNvPr id="5" name="!!zoom 2">
                <a:extLst>
                  <a:ext uri="{FF2B5EF4-FFF2-40B4-BE49-F238E27FC236}">
                    <a16:creationId xmlns:a16="http://schemas.microsoft.com/office/drawing/2014/main" id="{4EBD8A29-0A7A-628E-08CF-85C321FF4B39}"/>
                  </a:ext>
                </a:extLst>
              </p:cNvPr>
              <p:cNvPicPr>
                <a:picLocks noGrp="1" noRot="1" noChangeAspect="1" noMove="1" noResize="1" noEditPoints="1" noAdjustHandles="1" noChangeArrowheads="1" noChangeShapeType="1"/>
              </p:cNvPicPr>
              <p:nvPr/>
            </p:nvPicPr>
            <p:blipFill>
              <a:blip r:embed="rId6"/>
              <a:stretch>
                <a:fillRect/>
              </a:stretch>
            </p:blipFill>
            <p:spPr>
              <a:xfrm>
                <a:off x="4127734" y="2349000"/>
                <a:ext cx="3840000" cy="2160000"/>
              </a:xfrm>
              <a:prstGeom prst="roundRect">
                <a:avLst>
                  <a:gd name="adj" fmla="val 16667"/>
                </a:avLst>
              </a:prstGeom>
              <a:ln>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spPr>
          </p:pic>
        </mc:Fallback>
      </mc:AlternateContent>
      <mc:AlternateContent xmlns:mc="http://schemas.openxmlformats.org/markup-compatibility/2006" xmlns:pslz="http://schemas.microsoft.com/office/powerpoint/2016/slidezoom">
        <mc:Choice Requires="pslz">
          <p:graphicFrame>
            <p:nvGraphicFramePr>
              <p:cNvPr id="7" name="!!zoom 1">
                <a:extLst>
                  <a:ext uri="{FF2B5EF4-FFF2-40B4-BE49-F238E27FC236}">
                    <a16:creationId xmlns:a16="http://schemas.microsoft.com/office/drawing/2014/main" id="{050F4CA1-D521-7786-39D0-22610886D4DE}"/>
                  </a:ext>
                </a:extLst>
              </p:cNvPr>
              <p:cNvGraphicFramePr>
                <a:graphicFrameLocks noChangeAspect="1"/>
              </p:cNvGraphicFramePr>
              <p:nvPr/>
            </p:nvGraphicFramePr>
            <p:xfrm>
              <a:off x="3377468" y="2898000"/>
              <a:ext cx="3840000" cy="2160000"/>
            </p:xfrm>
            <a:graphic>
              <a:graphicData uri="http://schemas.microsoft.com/office/powerpoint/2016/slidezoom">
                <pslz:sldZm>
                  <pslz:sldZmObj sldId="325" cId="2662469133">
                    <pslz:zmPr id="{AE67A5B0-000E-B94E-B897-A5D431E3584D}" transitionDur="1000" showBg="0">
                      <p166:blipFill xmlns:p166="http://schemas.microsoft.com/office/powerpoint/2016/6/main">
                        <a:blip r:embed="rId7"/>
                        <a:stretch>
                          <a:fillRect/>
                        </a:stretch>
                      </p166:blipFill>
                      <p166:spPr xmlns:p166="http://schemas.microsoft.com/office/powerpoint/2016/6/main">
                        <a:xfrm>
                          <a:off x="0" y="0"/>
                          <a:ext cx="3840000" cy="2160000"/>
                        </a:xfrm>
                        <a:prstGeom prst="roundRect">
                          <a:avLst>
                            <a:gd name="adj" fmla="val 16667"/>
                          </a:avLst>
                        </a:prstGeom>
                        <a:ln>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166:spPr>
                    </pslz:zmPr>
                  </pslz:sldZmObj>
                </pslz:sldZm>
              </a:graphicData>
            </a:graphic>
          </p:graphicFrame>
        </mc:Choice>
        <mc:Fallback xmlns="">
          <p:pic>
            <p:nvPicPr>
              <p:cNvPr id="7" name="!!zoom 1">
                <a:extLst>
                  <a:ext uri="{FF2B5EF4-FFF2-40B4-BE49-F238E27FC236}">
                    <a16:creationId xmlns:a16="http://schemas.microsoft.com/office/drawing/2014/main" id="{050F4CA1-D521-7786-39D0-22610886D4DE}"/>
                  </a:ext>
                </a:extLst>
              </p:cNvPr>
              <p:cNvPicPr>
                <a:picLocks noGrp="1" noRot="1" noChangeAspect="1" noMove="1" noResize="1" noEditPoints="1" noAdjustHandles="1" noChangeArrowheads="1" noChangeShapeType="1"/>
              </p:cNvPicPr>
              <p:nvPr/>
            </p:nvPicPr>
            <p:blipFill>
              <a:blip r:embed="rId9"/>
              <a:stretch>
                <a:fillRect/>
              </a:stretch>
            </p:blipFill>
            <p:spPr>
              <a:xfrm>
                <a:off x="3377468" y="2898000"/>
                <a:ext cx="3840000" cy="2160000"/>
              </a:xfrm>
              <a:prstGeom prst="roundRect">
                <a:avLst>
                  <a:gd name="adj" fmla="val 16667"/>
                </a:avLst>
              </a:prstGeom>
              <a:ln>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spPr>
          </p:pic>
        </mc:Fallback>
      </mc:AlternateContent>
      <p:grpSp>
        <p:nvGrpSpPr>
          <p:cNvPr id="9" name="Search icon">
            <a:extLst>
              <a:ext uri="{FF2B5EF4-FFF2-40B4-BE49-F238E27FC236}">
                <a16:creationId xmlns:a16="http://schemas.microsoft.com/office/drawing/2014/main" id="{5B6638A8-CBC2-00BE-25D8-FDCF682CFC20}"/>
              </a:ext>
            </a:extLst>
          </p:cNvPr>
          <p:cNvGrpSpPr/>
          <p:nvPr/>
        </p:nvGrpSpPr>
        <p:grpSpPr>
          <a:xfrm>
            <a:off x="10141251" y="612800"/>
            <a:ext cx="1603882" cy="260065"/>
            <a:chOff x="10141251" y="612800"/>
            <a:chExt cx="1603882" cy="260065"/>
          </a:xfrm>
        </p:grpSpPr>
        <p:pic>
          <p:nvPicPr>
            <p:cNvPr id="10" name="Graphic 9" descr="Magnifying glass outline">
              <a:extLst>
                <a:ext uri="{FF2B5EF4-FFF2-40B4-BE49-F238E27FC236}">
                  <a16:creationId xmlns:a16="http://schemas.microsoft.com/office/drawing/2014/main" id="{C0B480DE-0257-4C81-0FFC-65FEB768D1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41251" y="612800"/>
              <a:ext cx="260065" cy="260065"/>
            </a:xfrm>
            <a:prstGeom prst="rect">
              <a:avLst/>
            </a:prstGeom>
            <a:effectLst>
              <a:outerShdw blurRad="127000" dist="38100" dir="5400000" algn="t" rotWithShape="0">
                <a:srgbClr val="09E5A3"/>
              </a:outerShdw>
            </a:effectLst>
          </p:spPr>
        </p:pic>
        <p:sp>
          <p:nvSpPr>
            <p:cNvPr id="11" name="Rounded Rectangle 10">
              <a:extLst>
                <a:ext uri="{FF2B5EF4-FFF2-40B4-BE49-F238E27FC236}">
                  <a16:creationId xmlns:a16="http://schemas.microsoft.com/office/drawing/2014/main" id="{EC874280-24A7-BF5E-8AB3-F0FCF9A8807F}"/>
                </a:ext>
              </a:extLst>
            </p:cNvPr>
            <p:cNvSpPr/>
            <p:nvPr/>
          </p:nvSpPr>
          <p:spPr>
            <a:xfrm>
              <a:off x="10427986" y="635791"/>
              <a:ext cx="1317147" cy="214086"/>
            </a:xfrm>
            <a:prstGeom prst="roundRect">
              <a:avLst>
                <a:gd name="adj" fmla="val 50000"/>
              </a:avLst>
            </a:prstGeom>
            <a:noFill/>
            <a:ln w="12700">
              <a:solidFill>
                <a:schemeClr val="bg1"/>
              </a:solidFill>
            </a:ln>
            <a:effectLst>
              <a:outerShdw blurRad="133217" dist="38100" dir="5400000" algn="t"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pic>
        <p:nvPicPr>
          <p:cNvPr id="12" name="Logo">
            <a:extLst>
              <a:ext uri="{FF2B5EF4-FFF2-40B4-BE49-F238E27FC236}">
                <a16:creationId xmlns:a16="http://schemas.microsoft.com/office/drawing/2014/main" id="{AC52116A-37D7-3BCC-E835-635931DE717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2374" y="528090"/>
            <a:ext cx="429485" cy="429484"/>
          </a:xfrm>
          <a:prstGeom prst="rect">
            <a:avLst/>
          </a:prstGeom>
          <a:effectLst>
            <a:outerShdw blurRad="450133" sx="102000" sy="102000" algn="ctr" rotWithShape="0">
              <a:schemeClr val="accent1"/>
            </a:outerShdw>
          </a:effectLst>
        </p:spPr>
      </p:pic>
    </p:spTree>
    <p:extLst>
      <p:ext uri="{BB962C8B-B14F-4D97-AF65-F5344CB8AC3E}">
        <p14:creationId xmlns:p14="http://schemas.microsoft.com/office/powerpoint/2010/main" val="37244452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zoom 3">
                <a:extLst>
                  <a:ext uri="{FF2B5EF4-FFF2-40B4-BE49-F238E27FC236}">
                    <a16:creationId xmlns:a16="http://schemas.microsoft.com/office/drawing/2014/main" id="{5D7C6D8A-2BB7-F851-8314-97FB3CACEE1A}"/>
                  </a:ext>
                </a:extLst>
              </p:cNvPr>
              <p:cNvGraphicFramePr>
                <a:graphicFrameLocks noChangeAspect="1"/>
              </p:cNvGraphicFramePr>
              <p:nvPr/>
            </p:nvGraphicFramePr>
            <p:xfrm>
              <a:off x="4878000" y="1800000"/>
              <a:ext cx="3840000" cy="2160000"/>
            </p:xfrm>
            <a:graphic>
              <a:graphicData uri="http://schemas.microsoft.com/office/powerpoint/2016/slidezoom">
                <pslz:sldZm>
                  <pslz:sldZmObj sldId="301" cId="3394101353">
                    <pslz:zmPr id="{E9C6C2CB-D7E2-5B49-9A65-456047FDCBBA}" transitionDur="1000" showBg="0">
                      <p166:blipFill xmlns:p166="http://schemas.microsoft.com/office/powerpoint/2016/6/main">
                        <a:blip r:embed="rId2"/>
                        <a:stretch>
                          <a:fillRect/>
                        </a:stretch>
                      </p166:blipFill>
                      <p166:spPr xmlns:p166="http://schemas.microsoft.com/office/powerpoint/2016/6/main">
                        <a:xfrm>
                          <a:off x="0" y="0"/>
                          <a:ext cx="3840000" cy="2160000"/>
                        </a:xfrm>
                        <a:prstGeom prst="roundRect">
                          <a:avLst>
                            <a:gd name="adj" fmla="val 16667"/>
                          </a:avLst>
                        </a:prstGeom>
                        <a:ln>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166:spPr>
                    </pslz:zmPr>
                  </pslz:sldZmObj>
                </pslz:sldZm>
              </a:graphicData>
            </a:graphic>
          </p:graphicFrame>
        </mc:Choice>
        <mc:Fallback xmlns="">
          <p:pic>
            <p:nvPicPr>
              <p:cNvPr id="3" name="!!zoom 3">
                <a:extLst>
                  <a:ext uri="{FF2B5EF4-FFF2-40B4-BE49-F238E27FC236}">
                    <a16:creationId xmlns:a16="http://schemas.microsoft.com/office/drawing/2014/main" id="{5D7C6D8A-2BB7-F851-8314-97FB3CACEE1A}"/>
                  </a:ext>
                </a:extLst>
              </p:cNvPr>
              <p:cNvPicPr>
                <a:picLocks noGrp="1" noRot="1" noChangeAspect="1" noMove="1" noResize="1" noEditPoints="1" noAdjustHandles="1" noChangeArrowheads="1" noChangeShapeType="1"/>
              </p:cNvPicPr>
              <p:nvPr/>
            </p:nvPicPr>
            <p:blipFill>
              <a:blip r:embed="rId4"/>
              <a:stretch>
                <a:fillRect/>
              </a:stretch>
            </p:blipFill>
            <p:spPr>
              <a:xfrm>
                <a:off x="4878000" y="1800000"/>
                <a:ext cx="3840000" cy="2160000"/>
              </a:xfrm>
              <a:prstGeom prst="roundRect">
                <a:avLst>
                  <a:gd name="adj" fmla="val 16667"/>
                </a:avLst>
              </a:prstGeom>
              <a:ln>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spPr>
          </p:pic>
        </mc:Fallback>
      </mc:AlternateContent>
      <mc:AlternateContent xmlns:mc="http://schemas.openxmlformats.org/markup-compatibility/2006" xmlns:pslz="http://schemas.microsoft.com/office/powerpoint/2016/slidezoom">
        <mc:Choice Requires="pslz">
          <p:graphicFrame>
            <p:nvGraphicFramePr>
              <p:cNvPr id="5" name="!!zoom 2">
                <a:extLst>
                  <a:ext uri="{FF2B5EF4-FFF2-40B4-BE49-F238E27FC236}">
                    <a16:creationId xmlns:a16="http://schemas.microsoft.com/office/drawing/2014/main" id="{11B96DA1-D2BA-59C8-318F-FFE7DBE4000B}"/>
                  </a:ext>
                </a:extLst>
              </p:cNvPr>
              <p:cNvGraphicFramePr>
                <a:graphicFrameLocks noChangeAspect="1"/>
              </p:cNvGraphicFramePr>
              <p:nvPr/>
            </p:nvGraphicFramePr>
            <p:xfrm>
              <a:off x="7115765" y="2803946"/>
              <a:ext cx="3840000" cy="2160000"/>
            </p:xfrm>
            <a:graphic>
              <a:graphicData uri="http://schemas.microsoft.com/office/powerpoint/2016/slidezoom">
                <pslz:sldZm>
                  <pslz:sldZmObj sldId="300" cId="3303140261">
                    <pslz:zmPr id="{782EB935-7B6F-C641-AC4E-749EBCE8E6D5}" transitionDur="1000">
                      <p166:blipFill xmlns:p166="http://schemas.microsoft.com/office/powerpoint/2016/6/main">
                        <a:blip r:embed="rId5"/>
                        <a:stretch>
                          <a:fillRect/>
                        </a:stretch>
                      </p166:blipFill>
                      <p166:spPr xmlns:p166="http://schemas.microsoft.com/office/powerpoint/2016/6/main">
                        <a:xfrm>
                          <a:off x="0" y="0"/>
                          <a:ext cx="3840000" cy="2160000"/>
                        </a:xfrm>
                        <a:prstGeom prst="roundRect">
                          <a:avLst>
                            <a:gd name="adj" fmla="val 16667"/>
                          </a:avLst>
                        </a:prstGeom>
                        <a:ln w="3175">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166:spPr>
                    </pslz:zmPr>
                  </pslz:sldZmObj>
                </pslz:sldZm>
              </a:graphicData>
            </a:graphic>
          </p:graphicFrame>
        </mc:Choice>
        <mc:Fallback xmlns="">
          <p:pic>
            <p:nvPicPr>
              <p:cNvPr id="5" name="!!zoom 2">
                <a:extLst>
                  <a:ext uri="{FF2B5EF4-FFF2-40B4-BE49-F238E27FC236}">
                    <a16:creationId xmlns:a16="http://schemas.microsoft.com/office/drawing/2014/main" id="{11B96DA1-D2BA-59C8-318F-FFE7DBE4000B}"/>
                  </a:ext>
                </a:extLst>
              </p:cNvPr>
              <p:cNvPicPr>
                <a:picLocks noGrp="1" noRot="1" noChangeAspect="1" noMove="1" noResize="1" noEditPoints="1" noAdjustHandles="1" noChangeArrowheads="1" noChangeShapeType="1"/>
              </p:cNvPicPr>
              <p:nvPr/>
            </p:nvPicPr>
            <p:blipFill>
              <a:blip r:embed="rId7"/>
              <a:stretch>
                <a:fillRect/>
              </a:stretch>
            </p:blipFill>
            <p:spPr>
              <a:xfrm>
                <a:off x="7115765" y="2803946"/>
                <a:ext cx="3840000" cy="2160000"/>
              </a:xfrm>
              <a:prstGeom prst="roundRect">
                <a:avLst>
                  <a:gd name="adj" fmla="val 16667"/>
                </a:avLst>
              </a:prstGeom>
              <a:ln w="3175">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spPr>
          </p:pic>
        </mc:Fallback>
      </mc:AlternateContent>
      <mc:AlternateContent xmlns:mc="http://schemas.openxmlformats.org/markup-compatibility/2006" xmlns:pslz="http://schemas.microsoft.com/office/powerpoint/2016/slidezoom">
        <mc:Choice Requires="pslz">
          <p:graphicFrame>
            <p:nvGraphicFramePr>
              <p:cNvPr id="7" name="!!zoom 1">
                <a:extLst>
                  <a:ext uri="{FF2B5EF4-FFF2-40B4-BE49-F238E27FC236}">
                    <a16:creationId xmlns:a16="http://schemas.microsoft.com/office/drawing/2014/main" id="{8D09BCCD-3CBC-A583-E563-419A32D4A90B}"/>
                  </a:ext>
                </a:extLst>
              </p:cNvPr>
              <p:cNvGraphicFramePr>
                <a:graphicFrameLocks noChangeAspect="1"/>
              </p:cNvGraphicFramePr>
              <p:nvPr/>
            </p:nvGraphicFramePr>
            <p:xfrm>
              <a:off x="3377468" y="2898000"/>
              <a:ext cx="3840000" cy="2160000"/>
            </p:xfrm>
            <a:graphic>
              <a:graphicData uri="http://schemas.microsoft.com/office/powerpoint/2016/slidezoom">
                <pslz:sldZm>
                  <pslz:sldZmObj sldId="325" cId="2662469133">
                    <pslz:zmPr id="{AE67A5B0-000E-B94E-B897-A5D431E3584D}" transitionDur="1000" showBg="0">
                      <p166:blipFill xmlns:p166="http://schemas.microsoft.com/office/powerpoint/2016/6/main">
                        <a:blip r:embed="rId8"/>
                        <a:stretch>
                          <a:fillRect/>
                        </a:stretch>
                      </p166:blipFill>
                      <p166:spPr xmlns:p166="http://schemas.microsoft.com/office/powerpoint/2016/6/main">
                        <a:xfrm>
                          <a:off x="0" y="0"/>
                          <a:ext cx="3840000" cy="2160000"/>
                        </a:xfrm>
                        <a:prstGeom prst="roundRect">
                          <a:avLst>
                            <a:gd name="adj" fmla="val 16667"/>
                          </a:avLst>
                        </a:prstGeom>
                        <a:ln>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166:spPr>
                    </pslz:zmPr>
                  </pslz:sldZmObj>
                </pslz:sldZm>
              </a:graphicData>
            </a:graphic>
          </p:graphicFrame>
        </mc:Choice>
        <mc:Fallback xmlns="">
          <p:pic>
            <p:nvPicPr>
              <p:cNvPr id="7" name="!!zoom 1">
                <a:extLst>
                  <a:ext uri="{FF2B5EF4-FFF2-40B4-BE49-F238E27FC236}">
                    <a16:creationId xmlns:a16="http://schemas.microsoft.com/office/drawing/2014/main" id="{8D09BCCD-3CBC-A583-E563-419A32D4A90B}"/>
                  </a:ext>
                </a:extLst>
              </p:cNvPr>
              <p:cNvPicPr>
                <a:picLocks noGrp="1" noRot="1" noChangeAspect="1" noMove="1" noResize="1" noEditPoints="1" noAdjustHandles="1" noChangeArrowheads="1" noChangeShapeType="1"/>
              </p:cNvPicPr>
              <p:nvPr/>
            </p:nvPicPr>
            <p:blipFill>
              <a:blip r:embed="rId9"/>
              <a:stretch>
                <a:fillRect/>
              </a:stretch>
            </p:blipFill>
            <p:spPr>
              <a:xfrm>
                <a:off x="3377468" y="2898000"/>
                <a:ext cx="3840000" cy="2160000"/>
              </a:xfrm>
              <a:prstGeom prst="roundRect">
                <a:avLst>
                  <a:gd name="adj" fmla="val 16667"/>
                </a:avLst>
              </a:prstGeom>
              <a:ln>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spPr>
          </p:pic>
        </mc:Fallback>
      </mc:AlternateContent>
      <p:grpSp>
        <p:nvGrpSpPr>
          <p:cNvPr id="9" name="Search icon">
            <a:extLst>
              <a:ext uri="{FF2B5EF4-FFF2-40B4-BE49-F238E27FC236}">
                <a16:creationId xmlns:a16="http://schemas.microsoft.com/office/drawing/2014/main" id="{FC21442E-C2E8-5003-168E-4B27A19FD17B}"/>
              </a:ext>
            </a:extLst>
          </p:cNvPr>
          <p:cNvGrpSpPr/>
          <p:nvPr/>
        </p:nvGrpSpPr>
        <p:grpSpPr>
          <a:xfrm>
            <a:off x="10141251" y="612800"/>
            <a:ext cx="1603882" cy="260065"/>
            <a:chOff x="10141251" y="612800"/>
            <a:chExt cx="1603882" cy="260065"/>
          </a:xfrm>
        </p:grpSpPr>
        <p:pic>
          <p:nvPicPr>
            <p:cNvPr id="10" name="Graphic 9" descr="Magnifying glass outline">
              <a:extLst>
                <a:ext uri="{FF2B5EF4-FFF2-40B4-BE49-F238E27FC236}">
                  <a16:creationId xmlns:a16="http://schemas.microsoft.com/office/drawing/2014/main" id="{84BC4E69-1B69-923C-704E-563EA0B9D7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41251" y="612800"/>
              <a:ext cx="260065" cy="260065"/>
            </a:xfrm>
            <a:prstGeom prst="rect">
              <a:avLst/>
            </a:prstGeom>
            <a:effectLst>
              <a:outerShdw blurRad="127000" dist="38100" dir="5400000" algn="t" rotWithShape="0">
                <a:srgbClr val="09E5A3"/>
              </a:outerShdw>
            </a:effectLst>
          </p:spPr>
        </p:pic>
        <p:sp>
          <p:nvSpPr>
            <p:cNvPr id="11" name="Rounded Rectangle 10">
              <a:extLst>
                <a:ext uri="{FF2B5EF4-FFF2-40B4-BE49-F238E27FC236}">
                  <a16:creationId xmlns:a16="http://schemas.microsoft.com/office/drawing/2014/main" id="{9E4757E9-89C8-B313-B5D9-E75F4EEA156B}"/>
                </a:ext>
              </a:extLst>
            </p:cNvPr>
            <p:cNvSpPr/>
            <p:nvPr/>
          </p:nvSpPr>
          <p:spPr>
            <a:xfrm>
              <a:off x="10427986" y="635791"/>
              <a:ext cx="1317147" cy="214086"/>
            </a:xfrm>
            <a:prstGeom prst="roundRect">
              <a:avLst>
                <a:gd name="adj" fmla="val 50000"/>
              </a:avLst>
            </a:prstGeom>
            <a:noFill/>
            <a:ln w="12700">
              <a:solidFill>
                <a:schemeClr val="bg1"/>
              </a:solidFill>
            </a:ln>
            <a:effectLst>
              <a:outerShdw blurRad="133217" dist="38100" dir="5400000" algn="t"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pic>
        <p:nvPicPr>
          <p:cNvPr id="12" name="Logo">
            <a:extLst>
              <a:ext uri="{FF2B5EF4-FFF2-40B4-BE49-F238E27FC236}">
                <a16:creationId xmlns:a16="http://schemas.microsoft.com/office/drawing/2014/main" id="{1C771434-7480-50C1-4CC5-5B9F239DCC2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2374" y="528090"/>
            <a:ext cx="429485" cy="429484"/>
          </a:xfrm>
          <a:prstGeom prst="rect">
            <a:avLst/>
          </a:prstGeom>
          <a:effectLst>
            <a:outerShdw blurRad="450133" sx="102000" sy="102000" algn="ctr" rotWithShape="0">
              <a:schemeClr val="accent1"/>
            </a:outerShdw>
          </a:effectLst>
        </p:spPr>
      </p:pic>
    </p:spTree>
    <p:extLst>
      <p:ext uri="{BB962C8B-B14F-4D97-AF65-F5344CB8AC3E}">
        <p14:creationId xmlns:p14="http://schemas.microsoft.com/office/powerpoint/2010/main" val="26916823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zoom 3">
                <a:extLst>
                  <a:ext uri="{FF2B5EF4-FFF2-40B4-BE49-F238E27FC236}">
                    <a16:creationId xmlns:a16="http://schemas.microsoft.com/office/drawing/2014/main" id="{154FB160-2E50-5E19-7767-A0F8891234FD}"/>
                  </a:ext>
                </a:extLst>
              </p:cNvPr>
              <p:cNvGraphicFramePr>
                <a:graphicFrameLocks noChangeAspect="1"/>
              </p:cNvGraphicFramePr>
              <p:nvPr/>
            </p:nvGraphicFramePr>
            <p:xfrm>
              <a:off x="4878000" y="1800000"/>
              <a:ext cx="3840000" cy="2160000"/>
            </p:xfrm>
            <a:graphic>
              <a:graphicData uri="http://schemas.microsoft.com/office/powerpoint/2016/slidezoom">
                <pslz:sldZm>
                  <pslz:sldZmObj sldId="301" cId="3394101353">
                    <pslz:zmPr id="{E9C6C2CB-D7E2-5B49-9A65-456047FDCBBA}" transitionDur="1000" showBg="0">
                      <p166:blipFill xmlns:p166="http://schemas.microsoft.com/office/powerpoint/2016/6/main">
                        <a:blip r:embed="rId2"/>
                        <a:stretch>
                          <a:fillRect/>
                        </a:stretch>
                      </p166:blipFill>
                      <p166:spPr xmlns:p166="http://schemas.microsoft.com/office/powerpoint/2016/6/main">
                        <a:xfrm>
                          <a:off x="0" y="0"/>
                          <a:ext cx="3840000" cy="2160000"/>
                        </a:xfrm>
                        <a:prstGeom prst="roundRect">
                          <a:avLst>
                            <a:gd name="adj" fmla="val 16667"/>
                          </a:avLst>
                        </a:prstGeom>
                        <a:ln>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166:spPr>
                    </pslz:zmPr>
                  </pslz:sldZmObj>
                </pslz:sldZm>
              </a:graphicData>
            </a:graphic>
          </p:graphicFrame>
        </mc:Choice>
        <mc:Fallback xmlns="">
          <p:pic>
            <p:nvPicPr>
              <p:cNvPr id="3" name="!!zoom 3">
                <a:extLst>
                  <a:ext uri="{FF2B5EF4-FFF2-40B4-BE49-F238E27FC236}">
                    <a16:creationId xmlns:a16="http://schemas.microsoft.com/office/drawing/2014/main" id="{154FB160-2E50-5E19-7767-A0F8891234FD}"/>
                  </a:ext>
                </a:extLst>
              </p:cNvPr>
              <p:cNvPicPr>
                <a:picLocks noGrp="1" noRot="1" noChangeAspect="1" noMove="1" noResize="1" noEditPoints="1" noAdjustHandles="1" noChangeArrowheads="1" noChangeShapeType="1"/>
              </p:cNvPicPr>
              <p:nvPr/>
            </p:nvPicPr>
            <p:blipFill>
              <a:blip r:embed="rId4"/>
              <a:stretch>
                <a:fillRect/>
              </a:stretch>
            </p:blipFill>
            <p:spPr>
              <a:xfrm>
                <a:off x="4878000" y="1800000"/>
                <a:ext cx="3840000" cy="2160000"/>
              </a:xfrm>
              <a:prstGeom prst="roundRect">
                <a:avLst>
                  <a:gd name="adj" fmla="val 16667"/>
                </a:avLst>
              </a:prstGeom>
              <a:ln>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spPr>
          </p:pic>
        </mc:Fallback>
      </mc:AlternateContent>
      <mc:AlternateContent xmlns:mc="http://schemas.openxmlformats.org/markup-compatibility/2006" xmlns:pslz="http://schemas.microsoft.com/office/powerpoint/2016/slidezoom">
        <mc:Choice Requires="pslz">
          <p:graphicFrame>
            <p:nvGraphicFramePr>
              <p:cNvPr id="5" name="!!zoom 2">
                <a:extLst>
                  <a:ext uri="{FF2B5EF4-FFF2-40B4-BE49-F238E27FC236}">
                    <a16:creationId xmlns:a16="http://schemas.microsoft.com/office/drawing/2014/main" id="{36C325CF-3CE1-7A0B-EEE7-64EA36DDFD54}"/>
                  </a:ext>
                </a:extLst>
              </p:cNvPr>
              <p:cNvGraphicFramePr>
                <a:graphicFrameLocks noChangeAspect="1"/>
              </p:cNvGraphicFramePr>
              <p:nvPr/>
            </p:nvGraphicFramePr>
            <p:xfrm>
              <a:off x="4127734" y="2349000"/>
              <a:ext cx="3840000" cy="2160000"/>
            </p:xfrm>
            <a:graphic>
              <a:graphicData uri="http://schemas.microsoft.com/office/powerpoint/2016/slidezoom">
                <pslz:sldZm>
                  <pslz:sldZmObj sldId="300" cId="3303140261">
                    <pslz:zmPr id="{782EB935-7B6F-C641-AC4E-749EBCE8E6D5}" transitionDur="1000" showBg="0">
                      <p166:blipFill xmlns:p166="http://schemas.microsoft.com/office/powerpoint/2016/6/main">
                        <a:blip r:embed="rId5"/>
                        <a:stretch>
                          <a:fillRect/>
                        </a:stretch>
                      </p166:blipFill>
                      <p166:spPr xmlns:p166="http://schemas.microsoft.com/office/powerpoint/2016/6/main">
                        <a:xfrm>
                          <a:off x="0" y="0"/>
                          <a:ext cx="3840000" cy="2160000"/>
                        </a:xfrm>
                        <a:prstGeom prst="roundRect">
                          <a:avLst>
                            <a:gd name="adj" fmla="val 16667"/>
                          </a:avLst>
                        </a:prstGeom>
                        <a:ln>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166:spPr>
                    </pslz:zmPr>
                  </pslz:sldZmObj>
                </pslz:sldZm>
              </a:graphicData>
            </a:graphic>
          </p:graphicFrame>
        </mc:Choice>
        <mc:Fallback xmlns="">
          <p:pic>
            <p:nvPicPr>
              <p:cNvPr id="5" name="!!zoom 2">
                <a:extLst>
                  <a:ext uri="{FF2B5EF4-FFF2-40B4-BE49-F238E27FC236}">
                    <a16:creationId xmlns:a16="http://schemas.microsoft.com/office/drawing/2014/main" id="{36C325CF-3CE1-7A0B-EEE7-64EA36DDFD54}"/>
                  </a:ext>
                </a:extLst>
              </p:cNvPr>
              <p:cNvPicPr>
                <a:picLocks noGrp="1" noRot="1" noChangeAspect="1" noMove="1" noResize="1" noEditPoints="1" noAdjustHandles="1" noChangeArrowheads="1" noChangeShapeType="1"/>
              </p:cNvPicPr>
              <p:nvPr/>
            </p:nvPicPr>
            <p:blipFill>
              <a:blip r:embed="rId7"/>
              <a:stretch>
                <a:fillRect/>
              </a:stretch>
            </p:blipFill>
            <p:spPr>
              <a:xfrm>
                <a:off x="4127734" y="2349000"/>
                <a:ext cx="3840000" cy="2160000"/>
              </a:xfrm>
              <a:prstGeom prst="roundRect">
                <a:avLst>
                  <a:gd name="adj" fmla="val 16667"/>
                </a:avLst>
              </a:prstGeom>
              <a:ln>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spPr>
          </p:pic>
        </mc:Fallback>
      </mc:AlternateContent>
      <mc:AlternateContent xmlns:mc="http://schemas.openxmlformats.org/markup-compatibility/2006" xmlns:pslz="http://schemas.microsoft.com/office/powerpoint/2016/slidezoom">
        <mc:Choice Requires="pslz">
          <p:graphicFrame>
            <p:nvGraphicFramePr>
              <p:cNvPr id="7" name="!!zoom 1">
                <a:extLst>
                  <a:ext uri="{FF2B5EF4-FFF2-40B4-BE49-F238E27FC236}">
                    <a16:creationId xmlns:a16="http://schemas.microsoft.com/office/drawing/2014/main" id="{688DB6AC-5A63-4B23-5E21-E68E50C686E9}"/>
                  </a:ext>
                </a:extLst>
              </p:cNvPr>
              <p:cNvGraphicFramePr>
                <a:graphicFrameLocks noChangeAspect="1"/>
              </p:cNvGraphicFramePr>
              <p:nvPr>
                <p:extLst>
                  <p:ext uri="{D42A27DB-BD31-4B8C-83A1-F6EECF244321}">
                    <p14:modId xmlns:p14="http://schemas.microsoft.com/office/powerpoint/2010/main" val="22948287"/>
                  </p:ext>
                </p:extLst>
              </p:nvPr>
            </p:nvGraphicFramePr>
            <p:xfrm>
              <a:off x="5627448" y="3230680"/>
              <a:ext cx="3840000" cy="2160000"/>
            </p:xfrm>
            <a:graphic>
              <a:graphicData uri="http://schemas.microsoft.com/office/powerpoint/2016/slidezoom">
                <pslz:sldZm>
                  <pslz:sldZmObj sldId="325" cId="2662469133">
                    <pslz:zmPr id="{AE67A5B0-000E-B94E-B897-A5D431E3584D}" transitionDur="1000">
                      <p166:blipFill xmlns:p166="http://schemas.microsoft.com/office/powerpoint/2016/6/main">
                        <a:blip r:embed="rId8"/>
                        <a:stretch>
                          <a:fillRect/>
                        </a:stretch>
                      </p166:blipFill>
                      <p166:spPr xmlns:p166="http://schemas.microsoft.com/office/powerpoint/2016/6/main">
                        <a:xfrm>
                          <a:off x="0" y="0"/>
                          <a:ext cx="3840000" cy="2160000"/>
                        </a:xfrm>
                        <a:prstGeom prst="roundRect">
                          <a:avLst>
                            <a:gd name="adj" fmla="val 16667"/>
                          </a:avLst>
                        </a:prstGeom>
                        <a:ln w="3175">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166:spPr>
                    </pslz:zmPr>
                  </pslz:sldZmObj>
                </pslz:sldZm>
              </a:graphicData>
            </a:graphic>
          </p:graphicFrame>
        </mc:Choice>
        <mc:Fallback xmlns="">
          <p:pic>
            <p:nvPicPr>
              <p:cNvPr id="7" name="!!zoom 1">
                <a:extLst>
                  <a:ext uri="{FF2B5EF4-FFF2-40B4-BE49-F238E27FC236}">
                    <a16:creationId xmlns:a16="http://schemas.microsoft.com/office/drawing/2014/main" id="{688DB6AC-5A63-4B23-5E21-E68E50C686E9}"/>
                  </a:ext>
                </a:extLst>
              </p:cNvPr>
              <p:cNvPicPr>
                <a:picLocks noGrp="1" noRot="1" noChangeAspect="1" noMove="1" noResize="1" noEditPoints="1" noAdjustHandles="1" noChangeArrowheads="1" noChangeShapeType="1"/>
              </p:cNvPicPr>
              <p:nvPr/>
            </p:nvPicPr>
            <p:blipFill>
              <a:blip r:embed="rId10"/>
              <a:stretch>
                <a:fillRect/>
              </a:stretch>
            </p:blipFill>
            <p:spPr>
              <a:xfrm>
                <a:off x="5627448" y="3230680"/>
                <a:ext cx="3840000" cy="2160000"/>
              </a:xfrm>
              <a:prstGeom prst="roundRect">
                <a:avLst>
                  <a:gd name="adj" fmla="val 16667"/>
                </a:avLst>
              </a:prstGeom>
              <a:ln w="3175">
                <a:noFill/>
              </a:ln>
              <a:effectLst>
                <a:reflection blurRad="6350" stA="52000" endA="300" endPos="35000" dir="5400000" sy="-100000" algn="bl" rotWithShape="0"/>
              </a:effectLst>
              <a:scene3d>
                <a:camera prst="isometricOffAxis2Left"/>
                <a:lightRig rig="contrasting" dir="t">
                  <a:rot lat="0" lon="0" rev="4200000"/>
                </a:lightRig>
              </a:scene3d>
              <a:sp3d prstMaterial="plastic">
                <a:bevelT w="0" h="0" prst="relaxedInset"/>
                <a:contourClr>
                  <a:srgbClr val="969696"/>
                </a:contourClr>
              </a:sp3d>
            </p:spPr>
          </p:pic>
        </mc:Fallback>
      </mc:AlternateContent>
      <p:grpSp>
        <p:nvGrpSpPr>
          <p:cNvPr id="9" name="Search icon">
            <a:extLst>
              <a:ext uri="{FF2B5EF4-FFF2-40B4-BE49-F238E27FC236}">
                <a16:creationId xmlns:a16="http://schemas.microsoft.com/office/drawing/2014/main" id="{3FB36CB6-A7AD-9429-E4F4-9787D4398CB0}"/>
              </a:ext>
            </a:extLst>
          </p:cNvPr>
          <p:cNvGrpSpPr/>
          <p:nvPr/>
        </p:nvGrpSpPr>
        <p:grpSpPr>
          <a:xfrm>
            <a:off x="10141251" y="612800"/>
            <a:ext cx="1603882" cy="260065"/>
            <a:chOff x="10141251" y="612800"/>
            <a:chExt cx="1603882" cy="260065"/>
          </a:xfrm>
        </p:grpSpPr>
        <p:pic>
          <p:nvPicPr>
            <p:cNvPr id="10" name="Graphic 9" descr="Magnifying glass outline">
              <a:extLst>
                <a:ext uri="{FF2B5EF4-FFF2-40B4-BE49-F238E27FC236}">
                  <a16:creationId xmlns:a16="http://schemas.microsoft.com/office/drawing/2014/main" id="{E3FF80C7-30AF-498A-98F3-705DCDE1B82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41251" y="612800"/>
              <a:ext cx="260065" cy="260065"/>
            </a:xfrm>
            <a:prstGeom prst="rect">
              <a:avLst/>
            </a:prstGeom>
            <a:effectLst>
              <a:outerShdw blurRad="127000" dist="38100" dir="5400000" algn="t" rotWithShape="0">
                <a:srgbClr val="09E5A3"/>
              </a:outerShdw>
            </a:effectLst>
          </p:spPr>
        </p:pic>
        <p:sp>
          <p:nvSpPr>
            <p:cNvPr id="11" name="Rounded Rectangle 10">
              <a:extLst>
                <a:ext uri="{FF2B5EF4-FFF2-40B4-BE49-F238E27FC236}">
                  <a16:creationId xmlns:a16="http://schemas.microsoft.com/office/drawing/2014/main" id="{1E54FBAA-53F9-AC33-8E74-B275EB98466D}"/>
                </a:ext>
              </a:extLst>
            </p:cNvPr>
            <p:cNvSpPr/>
            <p:nvPr/>
          </p:nvSpPr>
          <p:spPr>
            <a:xfrm>
              <a:off x="10427986" y="635791"/>
              <a:ext cx="1317147" cy="214086"/>
            </a:xfrm>
            <a:prstGeom prst="roundRect">
              <a:avLst>
                <a:gd name="adj" fmla="val 50000"/>
              </a:avLst>
            </a:prstGeom>
            <a:noFill/>
            <a:ln w="12700">
              <a:solidFill>
                <a:schemeClr val="bg1"/>
              </a:solidFill>
            </a:ln>
            <a:effectLst>
              <a:outerShdw blurRad="133217" dist="38100" dir="5400000" algn="t"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pic>
        <p:nvPicPr>
          <p:cNvPr id="12" name="Logo">
            <a:extLst>
              <a:ext uri="{FF2B5EF4-FFF2-40B4-BE49-F238E27FC236}">
                <a16:creationId xmlns:a16="http://schemas.microsoft.com/office/drawing/2014/main" id="{CB9961F7-3D62-D715-DA97-E9D17D77F9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2374" y="528090"/>
            <a:ext cx="429485" cy="429484"/>
          </a:xfrm>
          <a:prstGeom prst="rect">
            <a:avLst/>
          </a:prstGeom>
          <a:effectLst>
            <a:outerShdw blurRad="450133" sx="102000" sy="102000" algn="ctr" rotWithShape="0">
              <a:schemeClr val="accent1"/>
            </a:outerShdw>
          </a:effectLst>
        </p:spPr>
      </p:pic>
    </p:spTree>
    <p:extLst>
      <p:ext uri="{BB962C8B-B14F-4D97-AF65-F5344CB8AC3E}">
        <p14:creationId xmlns:p14="http://schemas.microsoft.com/office/powerpoint/2010/main" val="254325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2">
            <a:extLst>
              <a:ext uri="{FF2B5EF4-FFF2-40B4-BE49-F238E27FC236}">
                <a16:creationId xmlns:a16="http://schemas.microsoft.com/office/drawing/2014/main" id="{9E75BBEE-285F-4606-B55B-A8C5D14F3227}"/>
              </a:ext>
            </a:extLst>
          </p:cNvPr>
          <p:cNvPicPr>
            <a:picLocks noChangeAspect="1"/>
          </p:cNvPicPr>
          <p:nvPr/>
        </p:nvPicPr>
        <p:blipFill>
          <a:blip r:embed="rId2"/>
          <a:srcRect t="48842" b="13657"/>
          <a:stretch>
            <a:fillRect/>
          </a:stretch>
        </p:blipFill>
        <p:spPr>
          <a:xfrm>
            <a:off x="0" y="0"/>
            <a:ext cx="12192000" cy="6858000"/>
          </a:xfrm>
          <a:prstGeom prst="rect">
            <a:avLst/>
          </a:prstGeom>
        </p:spPr>
      </p:pic>
      <p:sp>
        <p:nvSpPr>
          <p:cNvPr id="58" name="TextBox 3">
            <a:extLst>
              <a:ext uri="{FF2B5EF4-FFF2-40B4-BE49-F238E27FC236}">
                <a16:creationId xmlns:a16="http://schemas.microsoft.com/office/drawing/2014/main" id="{B768E337-C3FB-4109-AA41-4490E35C75AF}"/>
              </a:ext>
            </a:extLst>
          </p:cNvPr>
          <p:cNvSpPr txBox="1"/>
          <p:nvPr/>
        </p:nvSpPr>
        <p:spPr>
          <a:xfrm>
            <a:off x="183024" y="142746"/>
            <a:ext cx="12461187" cy="2027478"/>
          </a:xfrm>
          <a:prstGeom prst="rect">
            <a:avLst/>
          </a:prstGeom>
        </p:spPr>
        <p:txBody>
          <a:bodyPr lIns="0" tIns="0" rIns="0" bIns="0" rtlCol="0" anchor="t">
            <a:spAutoFit/>
          </a:bodyPr>
          <a:lstStyle/>
          <a:p>
            <a:pPr>
              <a:lnSpc>
                <a:spcPts val="8799"/>
              </a:lnSpc>
            </a:pPr>
            <a:r>
              <a:rPr lang="en-US" sz="2400" b="1" dirty="0">
                <a:solidFill>
                  <a:srgbClr val="FFFFFF"/>
                </a:solidFill>
                <a:latin typeface="Arial Unicode Bold"/>
              </a:rPr>
              <a:t>HASHING  ALGORITHMS  </a:t>
            </a:r>
          </a:p>
          <a:p>
            <a:pPr>
              <a:lnSpc>
                <a:spcPts val="8799"/>
              </a:lnSpc>
            </a:pPr>
            <a:endParaRPr lang="en-US" dirty="0">
              <a:solidFill>
                <a:srgbClr val="FFFFFF"/>
              </a:solidFill>
              <a:latin typeface="Arial Unicode Bold"/>
            </a:endParaRPr>
          </a:p>
        </p:txBody>
      </p:sp>
      <p:grpSp>
        <p:nvGrpSpPr>
          <p:cNvPr id="59" name="Group 4">
            <a:extLst>
              <a:ext uri="{FF2B5EF4-FFF2-40B4-BE49-F238E27FC236}">
                <a16:creationId xmlns:a16="http://schemas.microsoft.com/office/drawing/2014/main" id="{55D87079-5E59-44B2-B3B8-177A45D77DF9}"/>
              </a:ext>
            </a:extLst>
          </p:cNvPr>
          <p:cNvGrpSpPr/>
          <p:nvPr/>
        </p:nvGrpSpPr>
        <p:grpSpPr>
          <a:xfrm>
            <a:off x="10927247" y="403048"/>
            <a:ext cx="1897212" cy="709014"/>
            <a:chOff x="0" y="0"/>
            <a:chExt cx="3392963" cy="1202470"/>
          </a:xfrm>
        </p:grpSpPr>
        <p:pic>
          <p:nvPicPr>
            <p:cNvPr id="63" name="Picture 5">
              <a:extLst>
                <a:ext uri="{FF2B5EF4-FFF2-40B4-BE49-F238E27FC236}">
                  <a16:creationId xmlns:a16="http://schemas.microsoft.com/office/drawing/2014/main" id="{8E701C08-2342-46DC-9797-E37D8CC8A72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901375" cy="901375"/>
            </a:xfrm>
            <a:prstGeom prst="rect">
              <a:avLst/>
            </a:prstGeom>
          </p:spPr>
        </p:pic>
        <p:sp>
          <p:nvSpPr>
            <p:cNvPr id="64" name="TextBox 6">
              <a:extLst>
                <a:ext uri="{FF2B5EF4-FFF2-40B4-BE49-F238E27FC236}">
                  <a16:creationId xmlns:a16="http://schemas.microsoft.com/office/drawing/2014/main" id="{9D692AC1-21BC-4BC0-A352-566CB0A84F0C}"/>
                </a:ext>
              </a:extLst>
            </p:cNvPr>
            <p:cNvSpPr txBox="1"/>
            <p:nvPr/>
          </p:nvSpPr>
          <p:spPr>
            <a:xfrm>
              <a:off x="1077268" y="9525"/>
              <a:ext cx="2315695" cy="1192945"/>
            </a:xfrm>
            <a:prstGeom prst="rect">
              <a:avLst/>
            </a:prstGeom>
          </p:spPr>
          <p:txBody>
            <a:bodyPr lIns="0" tIns="0" rIns="0" bIns="0" rtlCol="0" anchor="t">
              <a:spAutoFit/>
            </a:bodyPr>
            <a:lstStyle/>
            <a:p>
              <a:pPr>
                <a:lnSpc>
                  <a:spcPts val="2880"/>
                </a:lnSpc>
              </a:pPr>
              <a:r>
                <a:rPr lang="en-US">
                  <a:solidFill>
                    <a:srgbClr val="FFFFFF"/>
                  </a:solidFill>
                  <a:latin typeface="Garet"/>
                </a:rPr>
                <a:t>DSA</a:t>
              </a:r>
            </a:p>
            <a:p>
              <a:pPr>
                <a:lnSpc>
                  <a:spcPts val="2880"/>
                </a:lnSpc>
              </a:pPr>
              <a:r>
                <a:rPr lang="en-US">
                  <a:solidFill>
                    <a:srgbClr val="FFFFFF"/>
                  </a:solidFill>
                  <a:latin typeface="Garet"/>
                </a:rPr>
                <a:t>Group 7</a:t>
              </a:r>
            </a:p>
          </p:txBody>
        </p:sp>
      </p:grpSp>
      <p:sp>
        <p:nvSpPr>
          <p:cNvPr id="60" name="TextBox 7">
            <a:extLst>
              <a:ext uri="{FF2B5EF4-FFF2-40B4-BE49-F238E27FC236}">
                <a16:creationId xmlns:a16="http://schemas.microsoft.com/office/drawing/2014/main" id="{EC0EA3F5-9CA7-47D2-A339-C10A59CBFD12}"/>
              </a:ext>
            </a:extLst>
          </p:cNvPr>
          <p:cNvSpPr txBox="1"/>
          <p:nvPr/>
        </p:nvSpPr>
        <p:spPr>
          <a:xfrm>
            <a:off x="183024" y="1357090"/>
            <a:ext cx="10563975" cy="1357423"/>
          </a:xfrm>
          <a:prstGeom prst="rect">
            <a:avLst/>
          </a:prstGeom>
        </p:spPr>
        <p:txBody>
          <a:bodyPr lIns="0" tIns="0" rIns="0" bIns="0" rtlCol="0" anchor="t">
            <a:spAutoFit/>
          </a:bodyPr>
          <a:lstStyle/>
          <a:p>
            <a:pPr algn="just">
              <a:lnSpc>
                <a:spcPts val="3719"/>
              </a:lnSpc>
              <a:spcBef>
                <a:spcPct val="0"/>
              </a:spcBef>
            </a:pPr>
            <a:r>
              <a:rPr lang="en-US" dirty="0">
                <a:solidFill>
                  <a:srgbClr val="FFFFFF"/>
                </a:solidFill>
                <a:latin typeface="Garet"/>
              </a:rPr>
              <a:t>Hashing is a technique in which a given key field value is converted into address of a storage location of the record by applying some operation on it. This technique is very useful for creating and using Random File </a:t>
            </a:r>
            <a:r>
              <a:rPr lang="en-US" dirty="0" err="1">
                <a:solidFill>
                  <a:srgbClr val="FFFFFF"/>
                </a:solidFill>
                <a:latin typeface="Garet"/>
              </a:rPr>
              <a:t>Organisation</a:t>
            </a:r>
            <a:r>
              <a:rPr lang="en-US" dirty="0">
                <a:solidFill>
                  <a:srgbClr val="FFFFFF"/>
                </a:solidFill>
                <a:latin typeface="Garet"/>
              </a:rPr>
              <a:t>.</a:t>
            </a:r>
          </a:p>
        </p:txBody>
      </p:sp>
      <p:pic>
        <p:nvPicPr>
          <p:cNvPr id="61" name="Picture 4">
            <a:extLst>
              <a:ext uri="{FF2B5EF4-FFF2-40B4-BE49-F238E27FC236}">
                <a16:creationId xmlns:a16="http://schemas.microsoft.com/office/drawing/2014/main" id="{3C8223F0-CA9E-40D4-84BC-92553838BBEA}"/>
              </a:ext>
            </a:extLst>
          </p:cNvPr>
          <p:cNvPicPr>
            <a:picLocks noChangeAspect="1"/>
          </p:cNvPicPr>
          <p:nvPr/>
        </p:nvPicPr>
        <p:blipFill>
          <a:blip r:embed="rId5"/>
          <a:srcRect/>
          <a:stretch>
            <a:fillRect/>
          </a:stretch>
        </p:blipFill>
        <p:spPr>
          <a:xfrm>
            <a:off x="183024" y="2548591"/>
            <a:ext cx="5195168" cy="4200009"/>
          </a:xfrm>
          <a:prstGeom prst="rect">
            <a:avLst/>
          </a:prstGeom>
        </p:spPr>
      </p:pic>
      <p:pic>
        <p:nvPicPr>
          <p:cNvPr id="62" name="Picture 3">
            <a:extLst>
              <a:ext uri="{FF2B5EF4-FFF2-40B4-BE49-F238E27FC236}">
                <a16:creationId xmlns:a16="http://schemas.microsoft.com/office/drawing/2014/main" id="{CD6B951F-AE70-45D8-9A5D-3A65E4AB4965}"/>
              </a:ext>
            </a:extLst>
          </p:cNvPr>
          <p:cNvPicPr>
            <a:picLocks noChangeAspect="1"/>
          </p:cNvPicPr>
          <p:nvPr/>
        </p:nvPicPr>
        <p:blipFill>
          <a:blip r:embed="rId6"/>
          <a:srcRect l="6346" t="17695" r="5507" b="5399"/>
          <a:stretch>
            <a:fillRect/>
          </a:stretch>
        </p:blipFill>
        <p:spPr>
          <a:xfrm>
            <a:off x="5255579" y="3675262"/>
            <a:ext cx="6592309" cy="2474546"/>
          </a:xfrm>
          <a:prstGeom prst="rect">
            <a:avLst/>
          </a:prstGeom>
        </p:spPr>
      </p:pic>
    </p:spTree>
    <p:extLst>
      <p:ext uri="{BB962C8B-B14F-4D97-AF65-F5344CB8AC3E}">
        <p14:creationId xmlns:p14="http://schemas.microsoft.com/office/powerpoint/2010/main" val="2662469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1000" fill="hold"/>
                                        <p:tgtEl>
                                          <p:spTgt spid="58"/>
                                        </p:tgtEl>
                                        <p:attrNameLst>
                                          <p:attrName>ppt_w</p:attrName>
                                        </p:attrNameLst>
                                      </p:cBhvr>
                                      <p:tavLst>
                                        <p:tav tm="0">
                                          <p:val>
                                            <p:fltVal val="0"/>
                                          </p:val>
                                        </p:tav>
                                        <p:tav tm="100000">
                                          <p:val>
                                            <p:strVal val="#ppt_w"/>
                                          </p:val>
                                        </p:tav>
                                      </p:tavLst>
                                    </p:anim>
                                    <p:anim calcmode="lin" valueType="num">
                                      <p:cBhvr>
                                        <p:cTn id="8" dur="1000" fill="hold"/>
                                        <p:tgtEl>
                                          <p:spTgt spid="58"/>
                                        </p:tgtEl>
                                        <p:attrNameLst>
                                          <p:attrName>ppt_h</p:attrName>
                                        </p:attrNameLst>
                                      </p:cBhvr>
                                      <p:tavLst>
                                        <p:tav tm="0">
                                          <p:val>
                                            <p:fltVal val="0"/>
                                          </p:val>
                                        </p:tav>
                                        <p:tav tm="100000">
                                          <p:val>
                                            <p:strVal val="#ppt_h"/>
                                          </p:val>
                                        </p:tav>
                                      </p:tavLst>
                                    </p:anim>
                                    <p:anim calcmode="lin" valueType="num">
                                      <p:cBhvr>
                                        <p:cTn id="9" dur="1000" fill="hold"/>
                                        <p:tgtEl>
                                          <p:spTgt spid="58"/>
                                        </p:tgtEl>
                                        <p:attrNameLst>
                                          <p:attrName>style.rotation</p:attrName>
                                        </p:attrNameLst>
                                      </p:cBhvr>
                                      <p:tavLst>
                                        <p:tav tm="0">
                                          <p:val>
                                            <p:fltVal val="90"/>
                                          </p:val>
                                        </p:tav>
                                        <p:tav tm="100000">
                                          <p:val>
                                            <p:fltVal val="0"/>
                                          </p:val>
                                        </p:tav>
                                      </p:tavLst>
                                    </p:anim>
                                    <p:animEffect transition="in" filter="fade">
                                      <p:cBhvr>
                                        <p:cTn id="10" dur="1000"/>
                                        <p:tgtEl>
                                          <p:spTgt spid="5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fade">
                                      <p:cBhvr>
                                        <p:cTn id="14" dur="500"/>
                                        <p:tgtEl>
                                          <p:spTgt spid="60"/>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9" name="Picture 2">
            <a:extLst>
              <a:ext uri="{FF2B5EF4-FFF2-40B4-BE49-F238E27FC236}">
                <a16:creationId xmlns:a16="http://schemas.microsoft.com/office/drawing/2014/main" id="{D51BDB71-040C-4503-9BBA-9E04C5464E05}"/>
              </a:ext>
            </a:extLst>
          </p:cNvPr>
          <p:cNvPicPr>
            <a:picLocks noChangeAspect="1"/>
          </p:cNvPicPr>
          <p:nvPr/>
        </p:nvPicPr>
        <p:blipFill>
          <a:blip r:embed="rId2"/>
          <a:srcRect b="15625"/>
          <a:stretch>
            <a:fillRect/>
          </a:stretch>
        </p:blipFill>
        <p:spPr>
          <a:xfrm>
            <a:off x="0" y="0"/>
            <a:ext cx="12192000" cy="6858000"/>
          </a:xfrm>
          <a:prstGeom prst="rect">
            <a:avLst/>
          </a:prstGeom>
        </p:spPr>
      </p:pic>
      <p:grpSp>
        <p:nvGrpSpPr>
          <p:cNvPr id="77" name="Group 76">
            <a:extLst>
              <a:ext uri="{FF2B5EF4-FFF2-40B4-BE49-F238E27FC236}">
                <a16:creationId xmlns:a16="http://schemas.microsoft.com/office/drawing/2014/main" id="{7539EA8C-FFC5-4AC4-BE45-153D7A138492}"/>
              </a:ext>
            </a:extLst>
          </p:cNvPr>
          <p:cNvGrpSpPr/>
          <p:nvPr/>
        </p:nvGrpSpPr>
        <p:grpSpPr>
          <a:xfrm>
            <a:off x="682448" y="49607"/>
            <a:ext cx="11147602" cy="5563794"/>
            <a:chOff x="442594" y="-447008"/>
            <a:chExt cx="18869716" cy="9705649"/>
          </a:xfrm>
        </p:grpSpPr>
        <p:grpSp>
          <p:nvGrpSpPr>
            <p:cNvPr id="78" name="Group 3">
              <a:extLst>
                <a:ext uri="{FF2B5EF4-FFF2-40B4-BE49-F238E27FC236}">
                  <a16:creationId xmlns:a16="http://schemas.microsoft.com/office/drawing/2014/main" id="{BAE05CA6-BA4F-48B6-AD34-CF8B268D6095}"/>
                </a:ext>
              </a:extLst>
            </p:cNvPr>
            <p:cNvGrpSpPr/>
            <p:nvPr/>
          </p:nvGrpSpPr>
          <p:grpSpPr>
            <a:xfrm>
              <a:off x="9997695" y="1047750"/>
              <a:ext cx="392597" cy="392597"/>
              <a:chOff x="0" y="0"/>
              <a:chExt cx="6350000" cy="6350000"/>
            </a:xfrm>
          </p:grpSpPr>
          <p:sp>
            <p:nvSpPr>
              <p:cNvPr id="92" name="Freeform 4">
                <a:extLst>
                  <a:ext uri="{FF2B5EF4-FFF2-40B4-BE49-F238E27FC236}">
                    <a16:creationId xmlns:a16="http://schemas.microsoft.com/office/drawing/2014/main" id="{C9D4D353-4628-4CD1-9602-5CCE6188477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0"/>
                </a:srgbClr>
              </a:solidFill>
            </p:spPr>
          </p:sp>
        </p:grpSp>
        <p:grpSp>
          <p:nvGrpSpPr>
            <p:cNvPr id="79" name="Group 5">
              <a:extLst>
                <a:ext uri="{FF2B5EF4-FFF2-40B4-BE49-F238E27FC236}">
                  <a16:creationId xmlns:a16="http://schemas.microsoft.com/office/drawing/2014/main" id="{77E492A8-E851-402D-8F7A-57DA2466619F}"/>
                </a:ext>
              </a:extLst>
            </p:cNvPr>
            <p:cNvGrpSpPr/>
            <p:nvPr/>
          </p:nvGrpSpPr>
          <p:grpSpPr>
            <a:xfrm>
              <a:off x="442594" y="-447008"/>
              <a:ext cx="13774813" cy="4568661"/>
              <a:chOff x="-781475" y="-1461350"/>
              <a:chExt cx="18366418" cy="6091547"/>
            </a:xfrm>
          </p:grpSpPr>
          <p:sp>
            <p:nvSpPr>
              <p:cNvPr id="90" name="TextBox 6">
                <a:extLst>
                  <a:ext uri="{FF2B5EF4-FFF2-40B4-BE49-F238E27FC236}">
                    <a16:creationId xmlns:a16="http://schemas.microsoft.com/office/drawing/2014/main" id="{AA6B316C-E305-4711-8783-0DFD64B58451}"/>
                  </a:ext>
                </a:extLst>
              </p:cNvPr>
              <p:cNvSpPr txBox="1"/>
              <p:nvPr/>
            </p:nvSpPr>
            <p:spPr>
              <a:xfrm>
                <a:off x="-781475" y="-1461350"/>
                <a:ext cx="17730230" cy="2983494"/>
              </a:xfrm>
              <a:prstGeom prst="rect">
                <a:avLst/>
              </a:prstGeom>
            </p:spPr>
            <p:txBody>
              <a:bodyPr lIns="0" tIns="0" rIns="0" bIns="0" rtlCol="0" anchor="t">
                <a:spAutoFit/>
              </a:bodyPr>
              <a:lstStyle/>
              <a:p>
                <a:pPr>
                  <a:lnSpc>
                    <a:spcPts val="12000"/>
                  </a:lnSpc>
                </a:pPr>
                <a:r>
                  <a:rPr lang="en-US" sz="4400" dirty="0">
                    <a:solidFill>
                      <a:srgbClr val="FFFFFF"/>
                    </a:solidFill>
                    <a:latin typeface="Garet"/>
                  </a:rPr>
                  <a:t>INTRODUCTION </a:t>
                </a:r>
              </a:p>
            </p:txBody>
          </p:sp>
          <p:sp>
            <p:nvSpPr>
              <p:cNvPr id="91" name="TextBox 7">
                <a:extLst>
                  <a:ext uri="{FF2B5EF4-FFF2-40B4-BE49-F238E27FC236}">
                    <a16:creationId xmlns:a16="http://schemas.microsoft.com/office/drawing/2014/main" id="{6327C619-40F0-4A5C-9E42-892DB740B6E1}"/>
                  </a:ext>
                </a:extLst>
              </p:cNvPr>
              <p:cNvSpPr txBox="1"/>
              <p:nvPr/>
            </p:nvSpPr>
            <p:spPr>
              <a:xfrm>
                <a:off x="-781475" y="1308907"/>
                <a:ext cx="18366418" cy="3321290"/>
              </a:xfrm>
              <a:prstGeom prst="rect">
                <a:avLst/>
              </a:prstGeom>
            </p:spPr>
            <p:txBody>
              <a:bodyPr wrap="square" lIns="0" tIns="0" rIns="0" bIns="0" rtlCol="0" anchor="t">
                <a:spAutoFit/>
              </a:bodyPr>
              <a:lstStyle/>
              <a:p>
                <a:pPr>
                  <a:lnSpc>
                    <a:spcPts val="3900"/>
                  </a:lnSpc>
                </a:pPr>
                <a:r>
                  <a:rPr lang="en-US" dirty="0">
                    <a:solidFill>
                      <a:srgbClr val="FFFFFF"/>
                    </a:solidFill>
                    <a:latin typeface="Garet Book"/>
                  </a:rPr>
                  <a:t>File organization is a logical relationship among various records. This method defines how file records are mapped onto disk blocks.</a:t>
                </a:r>
              </a:p>
              <a:p>
                <a:pPr>
                  <a:lnSpc>
                    <a:spcPts val="3900"/>
                  </a:lnSpc>
                </a:pPr>
                <a:endParaRPr lang="en-US" dirty="0">
                  <a:solidFill>
                    <a:srgbClr val="FFFFFF"/>
                  </a:solidFill>
                  <a:latin typeface="Garet Book"/>
                </a:endParaRPr>
              </a:p>
            </p:txBody>
          </p:sp>
        </p:grpSp>
        <p:grpSp>
          <p:nvGrpSpPr>
            <p:cNvPr id="80" name="Group 8">
              <a:extLst>
                <a:ext uri="{FF2B5EF4-FFF2-40B4-BE49-F238E27FC236}">
                  <a16:creationId xmlns:a16="http://schemas.microsoft.com/office/drawing/2014/main" id="{7FBFE877-A9B0-47A7-A538-9B3E64960B85}"/>
                </a:ext>
              </a:extLst>
            </p:cNvPr>
            <p:cNvGrpSpPr/>
            <p:nvPr/>
          </p:nvGrpSpPr>
          <p:grpSpPr>
            <a:xfrm>
              <a:off x="3170740" y="4268259"/>
              <a:ext cx="11946520" cy="4990382"/>
              <a:chOff x="0" y="-38100"/>
              <a:chExt cx="15928693" cy="6653842"/>
            </a:xfrm>
          </p:grpSpPr>
          <p:pic>
            <p:nvPicPr>
              <p:cNvPr id="84" name="Picture 9">
                <a:extLst>
                  <a:ext uri="{FF2B5EF4-FFF2-40B4-BE49-F238E27FC236}">
                    <a16:creationId xmlns:a16="http://schemas.microsoft.com/office/drawing/2014/main" id="{EE66427D-C1F8-40FC-817D-A4181E6A10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177050"/>
                <a:ext cx="587451" cy="587451"/>
              </a:xfrm>
              <a:prstGeom prst="rect">
                <a:avLst/>
              </a:prstGeom>
            </p:spPr>
          </p:pic>
          <p:sp>
            <p:nvSpPr>
              <p:cNvPr id="85" name="TextBox 10">
                <a:extLst>
                  <a:ext uri="{FF2B5EF4-FFF2-40B4-BE49-F238E27FC236}">
                    <a16:creationId xmlns:a16="http://schemas.microsoft.com/office/drawing/2014/main" id="{5D06B30D-07D9-4767-A0F7-9779DB488A48}"/>
                  </a:ext>
                </a:extLst>
              </p:cNvPr>
              <p:cNvSpPr txBox="1"/>
              <p:nvPr/>
            </p:nvSpPr>
            <p:spPr>
              <a:xfrm>
                <a:off x="1635407" y="-38100"/>
                <a:ext cx="14293286" cy="979992"/>
              </a:xfrm>
              <a:prstGeom prst="rect">
                <a:avLst/>
              </a:prstGeom>
            </p:spPr>
            <p:txBody>
              <a:bodyPr lIns="0" tIns="0" rIns="0" bIns="0" rtlCol="0" anchor="t">
                <a:spAutoFit/>
              </a:bodyPr>
              <a:lstStyle/>
              <a:p>
                <a:pPr>
                  <a:lnSpc>
                    <a:spcPts val="3071"/>
                  </a:lnSpc>
                </a:pPr>
                <a:r>
                  <a:rPr lang="en-US" sz="2194" dirty="0">
                    <a:solidFill>
                      <a:srgbClr val="FFFFFF"/>
                    </a:solidFill>
                    <a:latin typeface="Canva Sans Bold"/>
                  </a:rPr>
                  <a:t>Sequential</a:t>
                </a:r>
                <a:r>
                  <a:rPr lang="en-US" sz="2194" dirty="0">
                    <a:solidFill>
                      <a:srgbClr val="FFFFFF"/>
                    </a:solidFill>
                    <a:latin typeface="Canva Sans"/>
                  </a:rPr>
                  <a:t> : File Organization: In this method, data is stored sequentially, with records stored one after the other in a continuous manner.</a:t>
                </a:r>
              </a:p>
            </p:txBody>
          </p:sp>
          <p:pic>
            <p:nvPicPr>
              <p:cNvPr id="86" name="Picture 11">
                <a:extLst>
                  <a:ext uri="{FF2B5EF4-FFF2-40B4-BE49-F238E27FC236}">
                    <a16:creationId xmlns:a16="http://schemas.microsoft.com/office/drawing/2014/main" id="{33C43357-48D3-483F-A8F3-9F704FC0FC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2774324"/>
                <a:ext cx="587451" cy="587451"/>
              </a:xfrm>
              <a:prstGeom prst="rect">
                <a:avLst/>
              </a:prstGeom>
            </p:spPr>
          </p:pic>
          <p:sp>
            <p:nvSpPr>
              <p:cNvPr id="87" name="TextBox 12">
                <a:extLst>
                  <a:ext uri="{FF2B5EF4-FFF2-40B4-BE49-F238E27FC236}">
                    <a16:creationId xmlns:a16="http://schemas.microsoft.com/office/drawing/2014/main" id="{B96EF1BE-CB09-416F-8FF3-5514CD5C46E6}"/>
                  </a:ext>
                </a:extLst>
              </p:cNvPr>
              <p:cNvSpPr txBox="1"/>
              <p:nvPr/>
            </p:nvSpPr>
            <p:spPr>
              <a:xfrm>
                <a:off x="1635407" y="2726700"/>
                <a:ext cx="13975938" cy="1050707"/>
              </a:xfrm>
              <a:prstGeom prst="rect">
                <a:avLst/>
              </a:prstGeom>
            </p:spPr>
            <p:txBody>
              <a:bodyPr lIns="0" tIns="0" rIns="0" bIns="0" rtlCol="0" anchor="t">
                <a:spAutoFit/>
              </a:bodyPr>
              <a:lstStyle/>
              <a:p>
                <a:pPr>
                  <a:lnSpc>
                    <a:spcPts val="3252"/>
                  </a:lnSpc>
                </a:pPr>
                <a:r>
                  <a:rPr lang="en-US" sz="2323" dirty="0">
                    <a:solidFill>
                      <a:srgbClr val="FFFFFF"/>
                    </a:solidFill>
                    <a:latin typeface="Canva Sans Bold"/>
                  </a:rPr>
                  <a:t>Hashed : </a:t>
                </a:r>
                <a:r>
                  <a:rPr lang="en-US" sz="2323" dirty="0">
                    <a:solidFill>
                      <a:srgbClr val="FFFFFF"/>
                    </a:solidFill>
                    <a:latin typeface="Canva Sans"/>
                  </a:rPr>
                  <a:t>File Organization: This method uses a hash function to determine the storage location of a record based on its key.</a:t>
                </a:r>
              </a:p>
            </p:txBody>
          </p:sp>
          <p:pic>
            <p:nvPicPr>
              <p:cNvPr id="88" name="Picture 13">
                <a:extLst>
                  <a:ext uri="{FF2B5EF4-FFF2-40B4-BE49-F238E27FC236}">
                    <a16:creationId xmlns:a16="http://schemas.microsoft.com/office/drawing/2014/main" id="{5EF465FA-C1F4-4523-B2CE-A6870B0C74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5612661"/>
                <a:ext cx="587451" cy="587451"/>
              </a:xfrm>
              <a:prstGeom prst="rect">
                <a:avLst/>
              </a:prstGeom>
            </p:spPr>
          </p:pic>
          <p:sp>
            <p:nvSpPr>
              <p:cNvPr id="89" name="TextBox 14">
                <a:extLst>
                  <a:ext uri="{FF2B5EF4-FFF2-40B4-BE49-F238E27FC236}">
                    <a16:creationId xmlns:a16="http://schemas.microsoft.com/office/drawing/2014/main" id="{3211CC26-8E50-4BA7-8FC2-32DA8EE54B2A}"/>
                  </a:ext>
                </a:extLst>
              </p:cNvPr>
              <p:cNvSpPr txBox="1"/>
              <p:nvPr/>
            </p:nvSpPr>
            <p:spPr>
              <a:xfrm>
                <a:off x="1635407" y="5565035"/>
                <a:ext cx="13975938" cy="1050707"/>
              </a:xfrm>
              <a:prstGeom prst="rect">
                <a:avLst/>
              </a:prstGeom>
            </p:spPr>
            <p:txBody>
              <a:bodyPr lIns="0" tIns="0" rIns="0" bIns="0" rtlCol="0" anchor="t">
                <a:spAutoFit/>
              </a:bodyPr>
              <a:lstStyle/>
              <a:p>
                <a:pPr>
                  <a:lnSpc>
                    <a:spcPts val="3252"/>
                  </a:lnSpc>
                </a:pPr>
                <a:r>
                  <a:rPr lang="en-US" sz="2323" dirty="0">
                    <a:solidFill>
                      <a:srgbClr val="FFFFFF"/>
                    </a:solidFill>
                    <a:latin typeface="Canva Sans Bold"/>
                  </a:rPr>
                  <a:t>Indexed  </a:t>
                </a:r>
                <a:r>
                  <a:rPr lang="en-US" sz="2323" dirty="0">
                    <a:solidFill>
                      <a:srgbClr val="FFFFFF"/>
                    </a:solidFill>
                    <a:latin typeface="Canva Sans"/>
                  </a:rPr>
                  <a:t>: Indexed File Organization is a type of file organization method used to store and retrieve data in a database or file system.</a:t>
                </a:r>
              </a:p>
            </p:txBody>
          </p:sp>
        </p:grpSp>
        <p:grpSp>
          <p:nvGrpSpPr>
            <p:cNvPr id="81" name="Group 15">
              <a:extLst>
                <a:ext uri="{FF2B5EF4-FFF2-40B4-BE49-F238E27FC236}">
                  <a16:creationId xmlns:a16="http://schemas.microsoft.com/office/drawing/2014/main" id="{DCECABE9-35FA-4393-963D-1E4F22B77765}"/>
                </a:ext>
              </a:extLst>
            </p:cNvPr>
            <p:cNvGrpSpPr/>
            <p:nvPr/>
          </p:nvGrpSpPr>
          <p:grpSpPr>
            <a:xfrm>
              <a:off x="14714578" y="716712"/>
              <a:ext cx="4597732" cy="1264821"/>
              <a:chOff x="0" y="0"/>
              <a:chExt cx="6130310" cy="1686427"/>
            </a:xfrm>
          </p:grpSpPr>
          <p:pic>
            <p:nvPicPr>
              <p:cNvPr id="82" name="Picture 16">
                <a:extLst>
                  <a:ext uri="{FF2B5EF4-FFF2-40B4-BE49-F238E27FC236}">
                    <a16:creationId xmlns:a16="http://schemas.microsoft.com/office/drawing/2014/main" id="{40117301-1629-4D1B-BB10-8E4EE32763B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901375" cy="901375"/>
              </a:xfrm>
              <a:prstGeom prst="rect">
                <a:avLst/>
              </a:prstGeom>
            </p:spPr>
          </p:pic>
          <p:sp>
            <p:nvSpPr>
              <p:cNvPr id="83" name="TextBox 17">
                <a:extLst>
                  <a:ext uri="{FF2B5EF4-FFF2-40B4-BE49-F238E27FC236}">
                    <a16:creationId xmlns:a16="http://schemas.microsoft.com/office/drawing/2014/main" id="{34ABD752-2BBC-46A0-A08E-F3AB9C5B8CBC}"/>
                  </a:ext>
                </a:extLst>
              </p:cNvPr>
              <p:cNvSpPr txBox="1"/>
              <p:nvPr/>
            </p:nvSpPr>
            <p:spPr>
              <a:xfrm>
                <a:off x="1077267" y="9525"/>
                <a:ext cx="5053043" cy="1676902"/>
              </a:xfrm>
              <a:prstGeom prst="rect">
                <a:avLst/>
              </a:prstGeom>
            </p:spPr>
            <p:txBody>
              <a:bodyPr wrap="square" lIns="0" tIns="0" rIns="0" bIns="0" rtlCol="0" anchor="t">
                <a:spAutoFit/>
              </a:bodyPr>
              <a:lstStyle/>
              <a:p>
                <a:pPr>
                  <a:lnSpc>
                    <a:spcPts val="2880"/>
                  </a:lnSpc>
                </a:pPr>
                <a:r>
                  <a:rPr lang="en-US" sz="2400" dirty="0">
                    <a:solidFill>
                      <a:srgbClr val="FFFFFF"/>
                    </a:solidFill>
                    <a:latin typeface="Garet"/>
                  </a:rPr>
                  <a:t>DSA</a:t>
                </a:r>
              </a:p>
              <a:p>
                <a:pPr>
                  <a:lnSpc>
                    <a:spcPts val="2880"/>
                  </a:lnSpc>
                </a:pPr>
                <a:r>
                  <a:rPr lang="en-US" sz="2400" dirty="0">
                    <a:solidFill>
                      <a:srgbClr val="FFFFFF"/>
                    </a:solidFill>
                    <a:latin typeface="Garet"/>
                  </a:rPr>
                  <a:t>Group 7</a:t>
                </a:r>
              </a:p>
            </p:txBody>
          </p:sp>
        </p:grpSp>
      </p:grpSp>
    </p:spTree>
    <p:extLst>
      <p:ext uri="{BB962C8B-B14F-4D97-AF65-F5344CB8AC3E}">
        <p14:creationId xmlns:p14="http://schemas.microsoft.com/office/powerpoint/2010/main" val="33031402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p:cTn id="7" dur="1000" fill="hold"/>
                                        <p:tgtEl>
                                          <p:spTgt spid="77"/>
                                        </p:tgtEl>
                                        <p:attrNameLst>
                                          <p:attrName>ppt_w</p:attrName>
                                        </p:attrNameLst>
                                      </p:cBhvr>
                                      <p:tavLst>
                                        <p:tav tm="0">
                                          <p:val>
                                            <p:fltVal val="0"/>
                                          </p:val>
                                        </p:tav>
                                        <p:tav tm="100000">
                                          <p:val>
                                            <p:strVal val="#ppt_w"/>
                                          </p:val>
                                        </p:tav>
                                      </p:tavLst>
                                    </p:anim>
                                    <p:anim calcmode="lin" valueType="num">
                                      <p:cBhvr>
                                        <p:cTn id="8" dur="1000" fill="hold"/>
                                        <p:tgtEl>
                                          <p:spTgt spid="77"/>
                                        </p:tgtEl>
                                        <p:attrNameLst>
                                          <p:attrName>ppt_h</p:attrName>
                                        </p:attrNameLst>
                                      </p:cBhvr>
                                      <p:tavLst>
                                        <p:tav tm="0">
                                          <p:val>
                                            <p:fltVal val="0"/>
                                          </p:val>
                                        </p:tav>
                                        <p:tav tm="100000">
                                          <p:val>
                                            <p:strVal val="#ppt_h"/>
                                          </p:val>
                                        </p:tav>
                                      </p:tavLst>
                                    </p:anim>
                                    <p:anim calcmode="lin" valueType="num">
                                      <p:cBhvr>
                                        <p:cTn id="9" dur="1000" fill="hold"/>
                                        <p:tgtEl>
                                          <p:spTgt spid="77"/>
                                        </p:tgtEl>
                                        <p:attrNameLst>
                                          <p:attrName>style.rotation</p:attrName>
                                        </p:attrNameLst>
                                      </p:cBhvr>
                                      <p:tavLst>
                                        <p:tav tm="0">
                                          <p:val>
                                            <p:fltVal val="90"/>
                                          </p:val>
                                        </p:tav>
                                        <p:tav tm="100000">
                                          <p:val>
                                            <p:fltVal val="0"/>
                                          </p:val>
                                        </p:tav>
                                      </p:tavLst>
                                    </p:anim>
                                    <p:animEffect transition="in" filter="fade">
                                      <p:cBhvr>
                                        <p:cTn id="10"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Picture 2">
            <a:extLst>
              <a:ext uri="{FF2B5EF4-FFF2-40B4-BE49-F238E27FC236}">
                <a16:creationId xmlns:a16="http://schemas.microsoft.com/office/drawing/2014/main" id="{02F83F55-F406-4624-B752-C15248712456}"/>
              </a:ext>
            </a:extLst>
          </p:cNvPr>
          <p:cNvPicPr>
            <a:picLocks noChangeAspect="1"/>
          </p:cNvPicPr>
          <p:nvPr/>
        </p:nvPicPr>
        <p:blipFill>
          <a:blip r:embed="rId2"/>
          <a:srcRect l="3827" t="46911" r="4708" b="18789"/>
          <a:stretch>
            <a:fillRect/>
          </a:stretch>
        </p:blipFill>
        <p:spPr>
          <a:xfrm>
            <a:off x="-11853" y="0"/>
            <a:ext cx="12192000" cy="6858000"/>
          </a:xfrm>
          <a:prstGeom prst="rect">
            <a:avLst/>
          </a:prstGeom>
        </p:spPr>
      </p:pic>
      <p:sp>
        <p:nvSpPr>
          <p:cNvPr id="34" name="TextBox 3">
            <a:extLst>
              <a:ext uri="{FF2B5EF4-FFF2-40B4-BE49-F238E27FC236}">
                <a16:creationId xmlns:a16="http://schemas.microsoft.com/office/drawing/2014/main" id="{1F9C698A-8C21-402C-B06B-99F364F43CF7}"/>
              </a:ext>
            </a:extLst>
          </p:cNvPr>
          <p:cNvSpPr txBox="1"/>
          <p:nvPr/>
        </p:nvSpPr>
        <p:spPr>
          <a:xfrm>
            <a:off x="685801" y="613934"/>
            <a:ext cx="7293647" cy="2051844"/>
          </a:xfrm>
          <a:prstGeom prst="rect">
            <a:avLst/>
          </a:prstGeom>
        </p:spPr>
        <p:txBody>
          <a:bodyPr lIns="0" tIns="0" rIns="0" bIns="0" rtlCol="0" anchor="t">
            <a:spAutoFit/>
          </a:bodyPr>
          <a:lstStyle/>
          <a:p>
            <a:pPr>
              <a:lnSpc>
                <a:spcPts val="8000"/>
              </a:lnSpc>
            </a:pPr>
            <a:r>
              <a:rPr lang="en-US" sz="8000" dirty="0">
                <a:solidFill>
                  <a:srgbClr val="FFFFFF"/>
                </a:solidFill>
                <a:latin typeface="Garet Bold"/>
              </a:rPr>
              <a:t>Topics for Discussion </a:t>
            </a:r>
          </a:p>
        </p:txBody>
      </p:sp>
      <p:pic>
        <p:nvPicPr>
          <p:cNvPr id="35" name="Picture 4">
            <a:extLst>
              <a:ext uri="{FF2B5EF4-FFF2-40B4-BE49-F238E27FC236}">
                <a16:creationId xmlns:a16="http://schemas.microsoft.com/office/drawing/2014/main" id="{69003EF6-C546-406F-8C81-784A29CCD2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5800" y="4221678"/>
            <a:ext cx="490240" cy="490240"/>
          </a:xfrm>
          <a:prstGeom prst="rect">
            <a:avLst/>
          </a:prstGeom>
        </p:spPr>
      </p:pic>
      <p:sp>
        <p:nvSpPr>
          <p:cNvPr id="36" name="TextBox 5">
            <a:extLst>
              <a:ext uri="{FF2B5EF4-FFF2-40B4-BE49-F238E27FC236}">
                <a16:creationId xmlns:a16="http://schemas.microsoft.com/office/drawing/2014/main" id="{C244BCF1-4276-4798-900C-91A3A12F4E1F}"/>
              </a:ext>
            </a:extLst>
          </p:cNvPr>
          <p:cNvSpPr txBox="1"/>
          <p:nvPr/>
        </p:nvSpPr>
        <p:spPr>
          <a:xfrm>
            <a:off x="1366183" y="3968529"/>
            <a:ext cx="4729817" cy="793359"/>
          </a:xfrm>
          <a:prstGeom prst="rect">
            <a:avLst/>
          </a:prstGeom>
        </p:spPr>
        <p:txBody>
          <a:bodyPr lIns="0" tIns="0" rIns="0" bIns="0" rtlCol="0" anchor="t">
            <a:spAutoFit/>
          </a:bodyPr>
          <a:lstStyle/>
          <a:p>
            <a:pPr>
              <a:lnSpc>
                <a:spcPts val="6690"/>
              </a:lnSpc>
            </a:pPr>
            <a:r>
              <a:rPr lang="en-US" sz="4400" spc="-10" dirty="0">
                <a:solidFill>
                  <a:srgbClr val="FFFFFF"/>
                </a:solidFill>
                <a:latin typeface="Canva Sans Bold"/>
              </a:rPr>
              <a:t>Hashing algorithm</a:t>
            </a:r>
          </a:p>
        </p:txBody>
      </p:sp>
      <p:pic>
        <p:nvPicPr>
          <p:cNvPr id="37" name="Picture 6">
            <a:extLst>
              <a:ext uri="{FF2B5EF4-FFF2-40B4-BE49-F238E27FC236}">
                <a16:creationId xmlns:a16="http://schemas.microsoft.com/office/drawing/2014/main" id="{36BB9F22-B8AF-4DA5-A130-A47F9BEC03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411897" y="4233994"/>
            <a:ext cx="490240" cy="490240"/>
          </a:xfrm>
          <a:prstGeom prst="rect">
            <a:avLst/>
          </a:prstGeom>
        </p:spPr>
      </p:pic>
      <p:sp>
        <p:nvSpPr>
          <p:cNvPr id="38" name="TextBox 7">
            <a:extLst>
              <a:ext uri="{FF2B5EF4-FFF2-40B4-BE49-F238E27FC236}">
                <a16:creationId xmlns:a16="http://schemas.microsoft.com/office/drawing/2014/main" id="{2A228CD1-FB21-46D1-8F51-C1641941C1D8}"/>
              </a:ext>
            </a:extLst>
          </p:cNvPr>
          <p:cNvSpPr txBox="1"/>
          <p:nvPr/>
        </p:nvSpPr>
        <p:spPr>
          <a:xfrm>
            <a:off x="6997867" y="4064310"/>
            <a:ext cx="6220847" cy="764505"/>
          </a:xfrm>
          <a:prstGeom prst="rect">
            <a:avLst/>
          </a:prstGeom>
        </p:spPr>
        <p:txBody>
          <a:bodyPr lIns="0" tIns="0" rIns="0" bIns="0" rtlCol="0" anchor="t">
            <a:spAutoFit/>
          </a:bodyPr>
          <a:lstStyle/>
          <a:p>
            <a:pPr>
              <a:lnSpc>
                <a:spcPts val="6435"/>
              </a:lnSpc>
            </a:pPr>
            <a:r>
              <a:rPr lang="en-US" sz="4400" dirty="0">
                <a:solidFill>
                  <a:srgbClr val="FFFFFF"/>
                </a:solidFill>
                <a:latin typeface="Canva Sans Bold"/>
              </a:rPr>
              <a:t>Collision and Synonym</a:t>
            </a:r>
          </a:p>
        </p:txBody>
      </p:sp>
      <p:grpSp>
        <p:nvGrpSpPr>
          <p:cNvPr id="39" name="Group 8">
            <a:extLst>
              <a:ext uri="{FF2B5EF4-FFF2-40B4-BE49-F238E27FC236}">
                <a16:creationId xmlns:a16="http://schemas.microsoft.com/office/drawing/2014/main" id="{7B602838-8BB3-4305-BCC9-F02D437BB56D}"/>
              </a:ext>
            </a:extLst>
          </p:cNvPr>
          <p:cNvGrpSpPr/>
          <p:nvPr/>
        </p:nvGrpSpPr>
        <p:grpSpPr>
          <a:xfrm>
            <a:off x="9809719" y="685801"/>
            <a:ext cx="1696481" cy="492075"/>
            <a:chOff x="0" y="0"/>
            <a:chExt cx="3392963" cy="984151"/>
          </a:xfrm>
        </p:grpSpPr>
        <p:pic>
          <p:nvPicPr>
            <p:cNvPr id="40" name="Picture 9">
              <a:extLst>
                <a:ext uri="{FF2B5EF4-FFF2-40B4-BE49-F238E27FC236}">
                  <a16:creationId xmlns:a16="http://schemas.microsoft.com/office/drawing/2014/main" id="{A775C02F-5E7E-475B-9B1B-A14610C7365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901375" cy="901375"/>
            </a:xfrm>
            <a:prstGeom prst="rect">
              <a:avLst/>
            </a:prstGeom>
          </p:spPr>
        </p:pic>
        <p:sp>
          <p:nvSpPr>
            <p:cNvPr id="41" name="TextBox 10">
              <a:extLst>
                <a:ext uri="{FF2B5EF4-FFF2-40B4-BE49-F238E27FC236}">
                  <a16:creationId xmlns:a16="http://schemas.microsoft.com/office/drawing/2014/main" id="{155ACEDD-D188-488B-9D3A-43DECE6F6077}"/>
                </a:ext>
              </a:extLst>
            </p:cNvPr>
            <p:cNvSpPr txBox="1"/>
            <p:nvPr/>
          </p:nvSpPr>
          <p:spPr>
            <a:xfrm>
              <a:off x="1077268" y="9524"/>
              <a:ext cx="2315695" cy="974627"/>
            </a:xfrm>
            <a:prstGeom prst="rect">
              <a:avLst/>
            </a:prstGeom>
          </p:spPr>
          <p:txBody>
            <a:bodyPr lIns="0" tIns="0" rIns="0" bIns="0" rtlCol="0" anchor="t">
              <a:spAutoFit/>
            </a:bodyPr>
            <a:lstStyle/>
            <a:p>
              <a:pPr>
                <a:lnSpc>
                  <a:spcPts val="1920"/>
                </a:lnSpc>
              </a:pPr>
              <a:r>
                <a:rPr lang="en-US" sz="1600">
                  <a:solidFill>
                    <a:srgbClr val="FFFFFF"/>
                  </a:solidFill>
                  <a:latin typeface="Garet"/>
                </a:rPr>
                <a:t>DSA</a:t>
              </a:r>
            </a:p>
            <a:p>
              <a:pPr>
                <a:lnSpc>
                  <a:spcPts val="1920"/>
                </a:lnSpc>
              </a:pPr>
              <a:r>
                <a:rPr lang="en-US" sz="1600">
                  <a:solidFill>
                    <a:srgbClr val="FFFFFF"/>
                  </a:solidFill>
                  <a:latin typeface="Garet"/>
                </a:rPr>
                <a:t>Group 7</a:t>
              </a:r>
            </a:p>
          </p:txBody>
        </p:sp>
      </p:grpSp>
    </p:spTree>
    <p:extLst>
      <p:ext uri="{BB962C8B-B14F-4D97-AF65-F5344CB8AC3E}">
        <p14:creationId xmlns:p14="http://schemas.microsoft.com/office/powerpoint/2010/main" val="33941013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fltVal val="0"/>
                                          </p:val>
                                        </p:tav>
                                        <p:tav tm="100000">
                                          <p:val>
                                            <p:strVal val="#ppt_w"/>
                                          </p:val>
                                        </p:tav>
                                      </p:tavLst>
                                    </p:anim>
                                    <p:anim calcmode="lin" valueType="num">
                                      <p:cBhvr>
                                        <p:cTn id="8" dur="1000" fill="hold"/>
                                        <p:tgtEl>
                                          <p:spTgt spid="34"/>
                                        </p:tgtEl>
                                        <p:attrNameLst>
                                          <p:attrName>ppt_h</p:attrName>
                                        </p:attrNameLst>
                                      </p:cBhvr>
                                      <p:tavLst>
                                        <p:tav tm="0">
                                          <p:val>
                                            <p:fltVal val="0"/>
                                          </p:val>
                                        </p:tav>
                                        <p:tav tm="100000">
                                          <p:val>
                                            <p:strVal val="#ppt_h"/>
                                          </p:val>
                                        </p:tav>
                                      </p:tavLst>
                                    </p:anim>
                                    <p:anim calcmode="lin" valueType="num">
                                      <p:cBhvr>
                                        <p:cTn id="9" dur="1000" fill="hold"/>
                                        <p:tgtEl>
                                          <p:spTgt spid="34"/>
                                        </p:tgtEl>
                                        <p:attrNameLst>
                                          <p:attrName>style.rotation</p:attrName>
                                        </p:attrNameLst>
                                      </p:cBhvr>
                                      <p:tavLst>
                                        <p:tav tm="0">
                                          <p:val>
                                            <p:fltVal val="90"/>
                                          </p:val>
                                        </p:tav>
                                        <p:tav tm="100000">
                                          <p:val>
                                            <p:fltVal val="0"/>
                                          </p:val>
                                        </p:tav>
                                      </p:tavLst>
                                    </p:anim>
                                    <p:animEffect transition="in" filter="fade">
                                      <p:cBhvr>
                                        <p:cTn id="10" dur="1000"/>
                                        <p:tgtEl>
                                          <p:spTgt spid="34"/>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8" grpId="0"/>
    </p:bldLst>
  </p:timing>
</p:sld>
</file>

<file path=ppt/theme/theme1.xml><?xml version="1.0" encoding="utf-8"?>
<a:theme xmlns:a="http://schemas.openxmlformats.org/drawingml/2006/main" name="interstellar">
  <a:themeElements>
    <a:clrScheme name="interstellar ppt">
      <a:dk1>
        <a:srgbClr val="000000"/>
      </a:dk1>
      <a:lt1>
        <a:srgbClr val="FFFFFF"/>
      </a:lt1>
      <a:dk2>
        <a:srgbClr val="44546A"/>
      </a:dk2>
      <a:lt2>
        <a:srgbClr val="E7E6E6"/>
      </a:lt2>
      <a:accent1>
        <a:srgbClr val="00FFB3"/>
      </a:accent1>
      <a:accent2>
        <a:srgbClr val="5177FF"/>
      </a:accent2>
      <a:accent3>
        <a:srgbClr val="00F1FF"/>
      </a:accent3>
      <a:accent4>
        <a:srgbClr val="E600FF"/>
      </a:accent4>
      <a:accent5>
        <a:srgbClr val="8730EA"/>
      </a:accent5>
      <a:accent6>
        <a:srgbClr val="FF009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alpha val="70083"/>
          </a:schemeClr>
        </a:solidFill>
        <a:ln w="12700" cap="flat">
          <a:solidFill>
            <a:schemeClr val="bg1"/>
          </a:solidFill>
          <a:prstDash val="solid"/>
          <a:mite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5076</TotalTime>
  <Words>1139</Words>
  <Application>Microsoft Office PowerPoint</Application>
  <PresentationFormat>Widescreen</PresentationFormat>
  <Paragraphs>239</Paragraphs>
  <Slides>29</Slides>
  <Notes>0</Notes>
  <HiddenSlides>2</HiddenSlides>
  <MMClips>1</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29</vt:i4>
      </vt:variant>
    </vt:vector>
  </HeadingPairs>
  <TitlesOfParts>
    <vt:vector size="50" baseType="lpstr">
      <vt:lpstr>Arial</vt:lpstr>
      <vt:lpstr>Arial Unicode Bold</vt:lpstr>
      <vt:lpstr>Calibri</vt:lpstr>
      <vt:lpstr>Calibri Light</vt:lpstr>
      <vt:lpstr>Canva Sans</vt:lpstr>
      <vt:lpstr>Canva Sans Bold</vt:lpstr>
      <vt:lpstr>Garet</vt:lpstr>
      <vt:lpstr>Garet Bold</vt:lpstr>
      <vt:lpstr>Garet Book</vt:lpstr>
      <vt:lpstr>Garet Italics</vt:lpstr>
      <vt:lpstr>Nunito Sans</vt:lpstr>
      <vt:lpstr>Nunito Sans Black</vt:lpstr>
      <vt:lpstr>Nunito Sans ExtraBold</vt:lpstr>
      <vt:lpstr>Nunito Sans Light</vt:lpstr>
      <vt:lpstr>Open Sans</vt:lpstr>
      <vt:lpstr>Open Sans Extrabold</vt:lpstr>
      <vt:lpstr>Open Sans Light</vt:lpstr>
      <vt:lpstr>Poppins</vt:lpstr>
      <vt:lpstr>Poppins SemiBold</vt:lpstr>
      <vt:lpstr>Roboto Italics</vt:lpstr>
      <vt:lpstr>interstellar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Severus Snape</cp:lastModifiedBy>
  <cp:revision>28</cp:revision>
  <dcterms:created xsi:type="dcterms:W3CDTF">2022-05-03T08:28:45Z</dcterms:created>
  <dcterms:modified xsi:type="dcterms:W3CDTF">2023-04-11T10:35:19Z</dcterms:modified>
</cp:coreProperties>
</file>